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4"/>
  </p:sldMasterIdLst>
  <p:sldIdLst>
    <p:sldId id="257" r:id="rId5"/>
  </p:sldIdLst>
  <p:sldSz cx="13716000" cy="13716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Dosis" pitchFamily="2" charset="0"/>
      <p:regular r:id="rId12"/>
      <p:bold r:id="rId13"/>
    </p:embeddedFont>
    <p:embeddedFont>
      <p:font typeface="DOSIS BOOK" panose="020B0604020202020204" charset="0"/>
      <p:regular r:id="rId14"/>
    </p:embeddedFont>
    <p:embeddedFont>
      <p:font typeface="DOSIS MEDIUM" pitchFamily="2" charset="0"/>
      <p:regular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B2B"/>
    <a:srgbClr val="114062"/>
    <a:srgbClr val="6A0B14"/>
    <a:srgbClr val="BA2A38"/>
    <a:srgbClr val="045591"/>
    <a:srgbClr val="1C495F"/>
    <a:srgbClr val="103E7F"/>
    <a:srgbClr val="103E5F"/>
    <a:srgbClr val="288CC8"/>
    <a:srgbClr val="6007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936"/>
    <p:restoredTop sz="96327"/>
  </p:normalViewPr>
  <p:slideViewPr>
    <p:cSldViewPr snapToGrid="0" snapToObjects="1">
      <p:cViewPr varScale="1">
        <p:scale>
          <a:sx n="35" d="100"/>
          <a:sy n="35" d="100"/>
        </p:scale>
        <p:origin x="85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17:41:02.2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2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5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8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5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90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68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6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56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505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35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9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customXml" Target="../ink/ink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CE96556-0D0D-5C4F-95A5-F96DC1C3FA38}"/>
              </a:ext>
            </a:extLst>
          </p:cNvPr>
          <p:cNvSpPr/>
          <p:nvPr/>
        </p:nvSpPr>
        <p:spPr>
          <a:xfrm>
            <a:off x="0" y="7275443"/>
            <a:ext cx="13715999" cy="6440556"/>
          </a:xfrm>
          <a:prstGeom prst="rect">
            <a:avLst/>
          </a:prstGeom>
          <a:solidFill>
            <a:srgbClr val="BA2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25C1014-3987-FC62-947C-C6FE25B499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</a:blip>
          <a:stretch>
            <a:fillRect/>
          </a:stretch>
        </p:blipFill>
        <p:spPr>
          <a:xfrm>
            <a:off x="-1" y="4419599"/>
            <a:ext cx="12407900" cy="9296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2D8411A-DB38-51BC-FDEF-3FBC23D90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097"/>
            <a:ext cx="13716000" cy="99098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D6C64E-181E-CA8A-4445-B0D733AEE4D3}"/>
              </a:ext>
            </a:extLst>
          </p:cNvPr>
          <p:cNvSpPr txBox="1"/>
          <p:nvPr/>
        </p:nvSpPr>
        <p:spPr>
          <a:xfrm>
            <a:off x="701750" y="9548036"/>
            <a:ext cx="7350050" cy="22724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8500"/>
              </a:lnSpc>
            </a:pPr>
            <a:r>
              <a:rPr lang="en-US" sz="8500" b="1" dirty="0">
                <a:solidFill>
                  <a:schemeClr val="bg1"/>
                </a:solidFill>
                <a:latin typeface="Dosis" panose="02010503020202060003" pitchFamily="2" charset="77"/>
              </a:rPr>
              <a:t>Today’s special:</a:t>
            </a:r>
            <a:br>
              <a:rPr lang="en-US" sz="8500" b="1" dirty="0">
                <a:solidFill>
                  <a:schemeClr val="bg1"/>
                </a:solidFill>
                <a:latin typeface="Dosis" panose="02010503020202060003" pitchFamily="2" charset="77"/>
              </a:rPr>
            </a:br>
            <a:r>
              <a:rPr lang="en-US" sz="8500" b="1" dirty="0">
                <a:solidFill>
                  <a:schemeClr val="bg1"/>
                </a:solidFill>
                <a:latin typeface="Dosis" panose="02010503020202060003" pitchFamily="2" charset="77"/>
              </a:rPr>
              <a:t>superior linens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F283ED0-F8CB-4652-D510-8DDEE43FEF0F}"/>
              </a:ext>
            </a:extLst>
          </p:cNvPr>
          <p:cNvSpPr/>
          <p:nvPr/>
        </p:nvSpPr>
        <p:spPr>
          <a:xfrm>
            <a:off x="377687" y="11939721"/>
            <a:ext cx="8746435" cy="1073535"/>
          </a:xfrm>
          <a:prstGeom prst="roundRect">
            <a:avLst>
              <a:gd name="adj" fmla="val 50000"/>
            </a:avLst>
          </a:prstGeom>
          <a:gradFill>
            <a:gsLst>
              <a:gs pos="58000">
                <a:srgbClr val="60070F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4000" b="1" dirty="0">
                <a:solidFill>
                  <a:schemeClr val="bg1"/>
                </a:solidFill>
                <a:latin typeface="Dosis" panose="02010503020202060003" pitchFamily="2" charset="77"/>
              </a:rPr>
              <a:t>We deliver</a:t>
            </a:r>
            <a:r>
              <a:rPr lang="en-US" sz="4000" dirty="0">
                <a:solidFill>
                  <a:schemeClr val="bg1"/>
                </a:solidFill>
                <a:latin typeface="Dosis Medium" panose="02010503020202060003" pitchFamily="2" charset="77"/>
              </a:rPr>
              <a:t> more than linens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FA0B8D8-4FDF-C51A-261F-B8397012F576}"/>
                  </a:ext>
                </a:extLst>
              </p14:cNvPr>
              <p14:cNvContentPartPr/>
              <p14:nvPr/>
            </p14:nvContentPartPr>
            <p14:xfrm>
              <a:off x="-864047" y="3946038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FA0B8D8-4FDF-C51A-261F-B8397012F57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873047" y="3937038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622E8879-B67C-1A8B-0DAD-4138485028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3974" y="4929808"/>
            <a:ext cx="6892025" cy="87861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786352-4D39-9D40-D001-9CD51C97648F}"/>
              </a:ext>
            </a:extLst>
          </p:cNvPr>
          <p:cNvSpPr/>
          <p:nvPr/>
        </p:nvSpPr>
        <p:spPr>
          <a:xfrm>
            <a:off x="9718260" y="10495721"/>
            <a:ext cx="3403601" cy="2316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Dosis Book" panose="02010503020202060003" pitchFamily="2" charset="77"/>
              </a:rPr>
              <a:t>[logo]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E371D3-580F-CA6E-0ACD-F345ADADDD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16427" y="5715000"/>
            <a:ext cx="457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66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E1B3F86133754EB62DB5FA3BB16294" ma:contentTypeVersion="16" ma:contentTypeDescription="Create a new document." ma:contentTypeScope="" ma:versionID="c835de5de9e01b0536f7db268a052e8d">
  <xsd:schema xmlns:xsd="http://www.w3.org/2001/XMLSchema" xmlns:xs="http://www.w3.org/2001/XMLSchema" xmlns:p="http://schemas.microsoft.com/office/2006/metadata/properties" xmlns:ns2="98f4d713-a15a-45de-ae71-698a8043e5df" xmlns:ns3="2677505f-48f8-4e39-b278-4587cffcc40a" targetNamespace="http://schemas.microsoft.com/office/2006/metadata/properties" ma:root="true" ma:fieldsID="9f634320d7a67781dc23b6afbc2a7e7b" ns2:_="" ns3:_="">
    <xsd:import namespace="98f4d713-a15a-45de-ae71-698a8043e5df"/>
    <xsd:import namespace="2677505f-48f8-4e39-b278-4587cffcc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4d713-a15a-45de-ae71-698a8043e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be231c-6326-4f2f-8a94-6a889b444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77505f-48f8-4e39-b278-4587cffcc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a0bf6d6-31e4-482c-b8ba-8c096151acf8}" ma:internalName="TaxCatchAll" ma:showField="CatchAllData" ma:web="2677505f-48f8-4e39-b278-4587cffcc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77505f-48f8-4e39-b278-4587cffcc40a" xsi:nil="true"/>
    <lcf76f155ced4ddcb4097134ff3c332f xmlns="98f4d713-a15a-45de-ae71-698a8043e5d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74687A2-770D-4498-BFBE-00E0D7896A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f4d713-a15a-45de-ae71-698a8043e5df"/>
    <ds:schemaRef ds:uri="2677505f-48f8-4e39-b278-4587cffcc4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7FE0D8-F756-4E01-9612-16310FDFAC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AB8061-8958-4A5E-A26C-FA88A4BE28B9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  <ds:schemaRef ds:uri="2677505f-48f8-4e39-b278-4587cffcc40a"/>
    <ds:schemaRef ds:uri="http://schemas.microsoft.com/office/infopath/2007/PartnerControls"/>
    <ds:schemaRef ds:uri="98f4d713-a15a-45de-ae71-698a8043e5d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</TotalTime>
  <Words>14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DOSIS MEDIUM</vt:lpstr>
      <vt:lpstr>DOSIS BOOK</vt:lpstr>
      <vt:lpstr>Arial</vt:lpstr>
      <vt:lpstr>Dosis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Spencer</dc:creator>
  <cp:lastModifiedBy>Susie Jackson</cp:lastModifiedBy>
  <cp:revision>21</cp:revision>
  <dcterms:created xsi:type="dcterms:W3CDTF">2022-07-12T16:30:21Z</dcterms:created>
  <dcterms:modified xsi:type="dcterms:W3CDTF">2022-08-31T15:41:30Z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0x0101003AE1B3F86133754EB62DB5FA3BB16294</vt:lpwstr>
  </property>
  <property fmtid="{D5CDD505-2E9C-101B-9397-08002B2CF9AE}" pid="3" name="MediaServiceImageTags">
    <vt:lpwstr/>
  </property>
</Properties>
</file>