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4"/>
  </p:sldMasterIdLst>
  <p:sldIdLst>
    <p:sldId id="256" r:id="rId5"/>
  </p:sldIdLst>
  <p:sldSz cx="13716000" cy="13716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Dosis" pitchFamily="2" charset="0"/>
      <p:regular r:id="rId12"/>
      <p:bold r:id="rId13"/>
    </p:embeddedFont>
    <p:embeddedFont>
      <p:font typeface="DOSIS BOOK" panose="020B0604020202020204" charset="0"/>
      <p:regular r:id="rId14"/>
    </p:embeddedFont>
    <p:embeddedFont>
      <p:font typeface="DOSIS MEDIUM" pitchFamily="2" charset="0"/>
      <p:regular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930"/>
    <a:srgbClr val="000F53"/>
    <a:srgbClr val="01213F"/>
    <a:srgbClr val="03396A"/>
    <a:srgbClr val="012C58"/>
    <a:srgbClr val="034A92"/>
    <a:srgbClr val="F54200"/>
    <a:srgbClr val="E48E2E"/>
    <a:srgbClr val="022443"/>
    <a:srgbClr val="0111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D4FA35-791C-42AF-8AF2-2D0F4CE441AC}" v="3" dt="2022-08-31T20:06:34.924"/>
    <p1510:client id="{E1F30010-9372-4C44-D35C-41F48D76309D}" v="3" dt="2022-08-31T14:54:41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19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ie Jackson" userId="S::sjackson@trsa.org::a048583f-05bc-4a49-8a10-47f760b9ab16" providerId="AD" clId="Web-{E1F30010-9372-4C44-D35C-41F48D76309D}"/>
    <pc:docChg chg="addSld delSld">
      <pc:chgData name="Susie Jackson" userId="S::sjackson@trsa.org::a048583f-05bc-4a49-8a10-47f760b9ab16" providerId="AD" clId="Web-{E1F30010-9372-4C44-D35C-41F48D76309D}" dt="2022-08-31T14:54:41.614" v="2"/>
      <pc:docMkLst>
        <pc:docMk/>
      </pc:docMkLst>
      <pc:sldChg chg="del">
        <pc:chgData name="Susie Jackson" userId="S::sjackson@trsa.org::a048583f-05bc-4a49-8a10-47f760b9ab16" providerId="AD" clId="Web-{E1F30010-9372-4C44-D35C-41F48D76309D}" dt="2022-08-31T14:54:41.614" v="2"/>
        <pc:sldMkLst>
          <pc:docMk/>
          <pc:sldMk cId="700994277" sldId="256"/>
        </pc:sldMkLst>
      </pc:sldChg>
      <pc:sldChg chg="add del replId">
        <pc:chgData name="Susie Jackson" userId="S::sjackson@trsa.org::a048583f-05bc-4a49-8a10-47f760b9ab16" providerId="AD" clId="Web-{E1F30010-9372-4C44-D35C-41F48D76309D}" dt="2022-08-31T14:54:39.270" v="1"/>
        <pc:sldMkLst>
          <pc:docMk/>
          <pc:sldMk cId="1323974900" sldId="259"/>
        </pc:sldMkLst>
      </pc:sldChg>
    </pc:docChg>
  </pc:docChgLst>
  <pc:docChgLst>
    <pc:chgData name="Susie Jackson" userId="a048583f-05bc-4a49-8a10-47f760b9ab16" providerId="ADAL" clId="{5FD4FA35-791C-42AF-8AF2-2D0F4CE441AC}"/>
    <pc:docChg chg="addSld delSld modSld">
      <pc:chgData name="Susie Jackson" userId="a048583f-05bc-4a49-8a10-47f760b9ab16" providerId="ADAL" clId="{5FD4FA35-791C-42AF-8AF2-2D0F4CE441AC}" dt="2022-08-31T20:06:52.747" v="4" actId="2696"/>
      <pc:docMkLst>
        <pc:docMk/>
      </pc:docMkLst>
      <pc:sldChg chg="add">
        <pc:chgData name="Susie Jackson" userId="a048583f-05bc-4a49-8a10-47f760b9ab16" providerId="ADAL" clId="{5FD4FA35-791C-42AF-8AF2-2D0F4CE441AC}" dt="2022-08-31T20:06:34.923" v="1"/>
        <pc:sldMkLst>
          <pc:docMk/>
          <pc:sldMk cId="700994277" sldId="256"/>
        </pc:sldMkLst>
      </pc:sldChg>
      <pc:sldChg chg="del">
        <pc:chgData name="Susie Jackson" userId="a048583f-05bc-4a49-8a10-47f760b9ab16" providerId="ADAL" clId="{5FD4FA35-791C-42AF-8AF2-2D0F4CE441AC}" dt="2022-08-31T20:06:45.525" v="2" actId="2696"/>
        <pc:sldMkLst>
          <pc:docMk/>
          <pc:sldMk cId="2640166849" sldId="257"/>
        </pc:sldMkLst>
      </pc:sldChg>
      <pc:sldChg chg="del">
        <pc:chgData name="Susie Jackson" userId="a048583f-05bc-4a49-8a10-47f760b9ab16" providerId="ADAL" clId="{5FD4FA35-791C-42AF-8AF2-2D0F4CE441AC}" dt="2022-08-31T20:06:49.535" v="3" actId="2696"/>
        <pc:sldMkLst>
          <pc:docMk/>
          <pc:sldMk cId="208114482" sldId="258"/>
        </pc:sldMkLst>
      </pc:sldChg>
      <pc:sldChg chg="new del">
        <pc:chgData name="Susie Jackson" userId="a048583f-05bc-4a49-8a10-47f760b9ab16" providerId="ADAL" clId="{5FD4FA35-791C-42AF-8AF2-2D0F4CE441AC}" dt="2022-08-31T20:06:52.747" v="4" actId="2696"/>
        <pc:sldMkLst>
          <pc:docMk/>
          <pc:sldMk cId="2376834738" sldId="259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2T17:41:02.2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2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5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8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5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9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68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6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5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50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35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01B78-DCAA-8C4C-8882-454257958F17}" type="datetimeFigureOut">
              <a:rPr lang="en-US" smtClean="0"/>
              <a:t>8/31/2022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C365B-3ABE-F74A-B84D-EED1193E4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9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705E56-82CB-1A40-D6FF-79812DE62217}"/>
              </a:ext>
            </a:extLst>
          </p:cNvPr>
          <p:cNvSpPr/>
          <p:nvPr/>
        </p:nvSpPr>
        <p:spPr>
          <a:xfrm>
            <a:off x="0" y="7275443"/>
            <a:ext cx="13715999" cy="6440556"/>
          </a:xfrm>
          <a:prstGeom prst="rect">
            <a:avLst/>
          </a:prstGeom>
          <a:gradFill>
            <a:gsLst>
              <a:gs pos="36000">
                <a:srgbClr val="034A92"/>
              </a:gs>
              <a:gs pos="76000">
                <a:srgbClr val="012C5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7ECF60E-B2E7-8101-4580-F9AD44144C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8000"/>
          </a:blip>
          <a:stretch>
            <a:fillRect/>
          </a:stretch>
        </p:blipFill>
        <p:spPr>
          <a:xfrm>
            <a:off x="-1" y="4419600"/>
            <a:ext cx="12407900" cy="9296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A38593-6133-C35A-F137-0984A26E43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539"/>
          <a:stretch/>
        </p:blipFill>
        <p:spPr>
          <a:xfrm>
            <a:off x="0" y="0"/>
            <a:ext cx="13716000" cy="99387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D6C64E-181E-CA8A-4445-B0D733AEE4D3}"/>
              </a:ext>
            </a:extLst>
          </p:cNvPr>
          <p:cNvSpPr txBox="1"/>
          <p:nvPr/>
        </p:nvSpPr>
        <p:spPr>
          <a:xfrm>
            <a:off x="701751" y="9548036"/>
            <a:ext cx="6653206" cy="22724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8500"/>
              </a:lnSpc>
            </a:pPr>
            <a:r>
              <a:rPr lang="en-US" sz="8500" b="1" dirty="0">
                <a:solidFill>
                  <a:schemeClr val="bg1"/>
                </a:solidFill>
                <a:latin typeface="Dosis" panose="02010503020202060003" pitchFamily="2" charset="77"/>
              </a:rPr>
              <a:t>Clean</a:t>
            </a:r>
            <a:br>
              <a:rPr lang="en-US" sz="8500" b="1" dirty="0">
                <a:solidFill>
                  <a:schemeClr val="bg1"/>
                </a:solidFill>
                <a:latin typeface="Dosis" panose="02010503020202060003" pitchFamily="2" charset="77"/>
              </a:rPr>
            </a:br>
            <a:r>
              <a:rPr lang="en-US" sz="8500" b="1" dirty="0">
                <a:solidFill>
                  <a:schemeClr val="bg1"/>
                </a:solidFill>
                <a:latin typeface="Dosis" panose="02010503020202060003" pitchFamily="2" charset="77"/>
              </a:rPr>
              <a:t>textiles, stat!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F283ED0-F8CB-4652-D510-8DDEE43FEF0F}"/>
              </a:ext>
            </a:extLst>
          </p:cNvPr>
          <p:cNvSpPr/>
          <p:nvPr/>
        </p:nvSpPr>
        <p:spPr>
          <a:xfrm>
            <a:off x="377687" y="11939721"/>
            <a:ext cx="8746435" cy="1073535"/>
          </a:xfrm>
          <a:prstGeom prst="roundRect">
            <a:avLst>
              <a:gd name="adj" fmla="val 50000"/>
            </a:avLst>
          </a:prstGeom>
          <a:gradFill>
            <a:gsLst>
              <a:gs pos="58000">
                <a:srgbClr val="6F9FCE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4000" b="1" dirty="0">
                <a:solidFill>
                  <a:schemeClr val="bg1"/>
                </a:solidFill>
                <a:latin typeface="Dosis" panose="02010503020202060003" pitchFamily="2" charset="77"/>
              </a:rPr>
              <a:t>We deliver</a:t>
            </a:r>
            <a:r>
              <a:rPr lang="en-US" sz="4000" dirty="0">
                <a:solidFill>
                  <a:schemeClr val="bg1"/>
                </a:solidFill>
                <a:latin typeface="Dosis Medium" panose="02010503020202060003" pitchFamily="2" charset="77"/>
              </a:rPr>
              <a:t> more than textiles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FA0B8D8-4FDF-C51A-261F-B8397012F576}"/>
                  </a:ext>
                </a:extLst>
              </p14:cNvPr>
              <p14:cNvContentPartPr/>
              <p14:nvPr/>
            </p14:nvContentPartPr>
            <p14:xfrm>
              <a:off x="-864047" y="3946038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FA0B8D8-4FDF-C51A-261F-B8397012F57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872687" y="3937038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1B65029-752D-6B56-8508-1840CAA777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5130" y="5063489"/>
            <a:ext cx="6960870" cy="86525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786352-4D39-9D40-D001-9CD51C97648F}"/>
              </a:ext>
            </a:extLst>
          </p:cNvPr>
          <p:cNvSpPr/>
          <p:nvPr/>
        </p:nvSpPr>
        <p:spPr>
          <a:xfrm>
            <a:off x="9718260" y="10495721"/>
            <a:ext cx="3403601" cy="2316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Dosis Book" panose="02010503020202060003" pitchFamily="2" charset="77"/>
              </a:rPr>
              <a:t>[logo]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451754-545D-3D02-17DD-28045F47BED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995" r="14831"/>
          <a:stretch/>
        </p:blipFill>
        <p:spPr>
          <a:xfrm>
            <a:off x="377687" y="5715000"/>
            <a:ext cx="3299791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94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E1B3F86133754EB62DB5FA3BB16294" ma:contentTypeVersion="16" ma:contentTypeDescription="Create a new document." ma:contentTypeScope="" ma:versionID="c835de5de9e01b0536f7db268a052e8d">
  <xsd:schema xmlns:xsd="http://www.w3.org/2001/XMLSchema" xmlns:xs="http://www.w3.org/2001/XMLSchema" xmlns:p="http://schemas.microsoft.com/office/2006/metadata/properties" xmlns:ns2="98f4d713-a15a-45de-ae71-698a8043e5df" xmlns:ns3="2677505f-48f8-4e39-b278-4587cffcc40a" targetNamespace="http://schemas.microsoft.com/office/2006/metadata/properties" ma:root="true" ma:fieldsID="9f634320d7a67781dc23b6afbc2a7e7b" ns2:_="" ns3:_="">
    <xsd:import namespace="98f4d713-a15a-45de-ae71-698a8043e5df"/>
    <xsd:import namespace="2677505f-48f8-4e39-b278-4587cffcc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4d713-a15a-45de-ae71-698a8043e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be231c-6326-4f2f-8a94-6a889b444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7505f-48f8-4e39-b278-4587cffcc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0bf6d6-31e4-482c-b8ba-8c096151acf8}" ma:internalName="TaxCatchAll" ma:showField="CatchAllData" ma:web="2677505f-48f8-4e39-b278-4587cffcc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77505f-48f8-4e39-b278-4587cffcc40a" xsi:nil="true"/>
    <lcf76f155ced4ddcb4097134ff3c332f xmlns="98f4d713-a15a-45de-ae71-698a8043e5d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8609E78-FD1A-4443-A8A3-C45934F453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3C833E-8BA5-4C4B-BE28-887F97C4CF8D}">
  <ds:schemaRefs>
    <ds:schemaRef ds:uri="2677505f-48f8-4e39-b278-4587cffcc40a"/>
    <ds:schemaRef ds:uri="98f4d713-a15a-45de-ae71-698a8043e5d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33927DA-9388-47A0-80E6-2E6EB3209B66}">
  <ds:schemaRefs>
    <ds:schemaRef ds:uri="http://schemas.microsoft.com/office/infopath/2007/PartnerControls"/>
    <ds:schemaRef ds:uri="98f4d713-a15a-45de-ae71-698a8043e5df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2677505f-48f8-4e39-b278-4587cffcc40a"/>
    <ds:schemaRef ds:uri="http://purl.org/dc/elements/1.1/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DOSIS BOOK</vt:lpstr>
      <vt:lpstr>DOSIS MEDIUM</vt:lpstr>
      <vt:lpstr>Arial</vt:lpstr>
      <vt:lpstr>Dosis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Spencer</dc:creator>
  <cp:lastModifiedBy>Susie Jackson</cp:lastModifiedBy>
  <cp:revision>1</cp:revision>
  <dcterms:created xsi:type="dcterms:W3CDTF">2022-07-12T16:30:21Z</dcterms:created>
  <dcterms:modified xsi:type="dcterms:W3CDTF">2022-08-31T20:06:55Z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0x0101003AE1B3F86133754EB62DB5FA3BB16294</vt:lpwstr>
  </property>
  <property fmtid="{D5CDD505-2E9C-101B-9397-08002B2CF9AE}" pid="3" name="MediaServiceImageTags">
    <vt:lpwstr/>
  </property>
</Properties>
</file>