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4"/>
  </p:sldMasterIdLst>
  <p:sldIdLst>
    <p:sldId id="257" r:id="rId5"/>
  </p:sldIdLst>
  <p:sldSz cx="13716000" cy="13716000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Calibri Light" panose="020F0302020204030204" pitchFamily="34" charset="0"/>
      <p:regular r:id="rId10"/>
      <p:italic r:id="rId11"/>
    </p:embeddedFont>
    <p:embeddedFont>
      <p:font typeface="Dosis" pitchFamily="2" charset="0"/>
      <p:regular r:id="rId12"/>
      <p:bold r:id="rId13"/>
    </p:embeddedFont>
    <p:embeddedFont>
      <p:font typeface="DOSIS BOOK" panose="020B0604020202020204" charset="0"/>
      <p:regular r:id="rId14"/>
    </p:embeddedFont>
    <p:embeddedFont>
      <p:font typeface="DOSIS MEDIUM" pitchFamily="2" charset="0"/>
      <p:regular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A75"/>
    <a:srgbClr val="221C74"/>
    <a:srgbClr val="443CAB"/>
    <a:srgbClr val="002B57"/>
    <a:srgbClr val="103E5F"/>
    <a:srgbClr val="004E9E"/>
    <a:srgbClr val="54050A"/>
    <a:srgbClr val="B82029"/>
    <a:srgbClr val="26A9E1"/>
    <a:srgbClr val="6262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216"/>
    <p:restoredTop sz="96327"/>
  </p:normalViewPr>
  <p:slideViewPr>
    <p:cSldViewPr snapToGrid="0" snapToObjects="1">
      <p:cViewPr varScale="1">
        <p:scale>
          <a:sx n="33" d="100"/>
          <a:sy n="33" d="100"/>
        </p:scale>
        <p:origin x="14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12T17:41:02.2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44726"/>
            <a:ext cx="11658600" cy="47752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7204076"/>
            <a:ext cx="10287000" cy="331152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18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2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3419479"/>
            <a:ext cx="11830050" cy="5705474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9178929"/>
            <a:ext cx="11830050" cy="3000374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553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3651250"/>
            <a:ext cx="58293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3651250"/>
            <a:ext cx="58293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83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730253"/>
            <a:ext cx="11830050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3362326"/>
            <a:ext cx="5802510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5010150"/>
            <a:ext cx="5802510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3362326"/>
            <a:ext cx="5831087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5010150"/>
            <a:ext cx="5831087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58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490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68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974853"/>
            <a:ext cx="6943725" cy="974725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861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974853"/>
            <a:ext cx="6943725" cy="9747250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956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505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730250"/>
            <a:ext cx="2957513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730250"/>
            <a:ext cx="8701088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435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730253"/>
            <a:ext cx="1183005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3651250"/>
            <a:ext cx="1183005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69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customXml" Target="../ink/ink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CE96556-0D0D-5C4F-95A5-F96DC1C3FA38}"/>
              </a:ext>
            </a:extLst>
          </p:cNvPr>
          <p:cNvSpPr/>
          <p:nvPr/>
        </p:nvSpPr>
        <p:spPr>
          <a:xfrm>
            <a:off x="0" y="7275443"/>
            <a:ext cx="13715999" cy="6440556"/>
          </a:xfrm>
          <a:prstGeom prst="rect">
            <a:avLst/>
          </a:prstGeom>
          <a:gradFill>
            <a:gsLst>
              <a:gs pos="36000">
                <a:srgbClr val="B82029"/>
              </a:gs>
              <a:gs pos="76000">
                <a:srgbClr val="54050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25C1014-3987-FC62-947C-C6FE25B499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8000"/>
          </a:blip>
          <a:stretch>
            <a:fillRect/>
          </a:stretch>
        </p:blipFill>
        <p:spPr>
          <a:xfrm>
            <a:off x="0" y="4419599"/>
            <a:ext cx="12407900" cy="929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C5546B-0467-EA55-74CC-433A89E36C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6817"/>
          <a:stretch/>
        </p:blipFill>
        <p:spPr>
          <a:xfrm>
            <a:off x="0" y="0"/>
            <a:ext cx="13716000" cy="100378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D6C64E-181E-CA8A-4445-B0D733AEE4D3}"/>
              </a:ext>
            </a:extLst>
          </p:cNvPr>
          <p:cNvSpPr txBox="1"/>
          <p:nvPr/>
        </p:nvSpPr>
        <p:spPr>
          <a:xfrm>
            <a:off x="701749" y="9801323"/>
            <a:ext cx="9016509" cy="19992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7200"/>
              </a:lnSpc>
            </a:pPr>
            <a:r>
              <a:rPr lang="en-US" sz="7200" b="1" dirty="0">
                <a:solidFill>
                  <a:schemeClr val="bg1"/>
                </a:solidFill>
                <a:latin typeface="Dosis" panose="02010503020202060003" pitchFamily="2" charset="77"/>
              </a:rPr>
              <a:t>Our linens are</a:t>
            </a:r>
            <a:br>
              <a:rPr lang="en-US" sz="7200" b="1" dirty="0">
                <a:solidFill>
                  <a:schemeClr val="bg1"/>
                </a:solidFill>
                <a:latin typeface="Dosis" panose="02010503020202060003" pitchFamily="2" charset="77"/>
              </a:rPr>
            </a:br>
            <a:r>
              <a:rPr lang="en-US" sz="7200" b="1" dirty="0">
                <a:solidFill>
                  <a:schemeClr val="bg1"/>
                </a:solidFill>
                <a:latin typeface="Dosis" panose="02010503020202060003" pitchFamily="2" charset="77"/>
              </a:rPr>
              <a:t>cleaner than “clean”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F283ED0-F8CB-4652-D510-8DDEE43FEF0F}"/>
              </a:ext>
            </a:extLst>
          </p:cNvPr>
          <p:cNvSpPr/>
          <p:nvPr/>
        </p:nvSpPr>
        <p:spPr>
          <a:xfrm>
            <a:off x="377687" y="11939721"/>
            <a:ext cx="8746435" cy="1073535"/>
          </a:xfrm>
          <a:prstGeom prst="roundRect">
            <a:avLst>
              <a:gd name="adj" fmla="val 50000"/>
            </a:avLst>
          </a:prstGeom>
          <a:gradFill>
            <a:gsLst>
              <a:gs pos="58000">
                <a:srgbClr val="626262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4000" b="1" dirty="0">
                <a:solidFill>
                  <a:schemeClr val="bg1"/>
                </a:solidFill>
                <a:latin typeface="Dosis" panose="02010503020202060003" pitchFamily="2" charset="77"/>
              </a:rPr>
              <a:t>We deliver</a:t>
            </a:r>
            <a:r>
              <a:rPr lang="en-US" sz="4000" dirty="0">
                <a:solidFill>
                  <a:schemeClr val="bg1"/>
                </a:solidFill>
                <a:latin typeface="Dosis Medium" panose="02010503020202060003" pitchFamily="2" charset="77"/>
              </a:rPr>
              <a:t> more than linens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FA0B8D8-4FDF-C51A-261F-B8397012F576}"/>
                  </a:ext>
                </a:extLst>
              </p14:cNvPr>
              <p14:cNvContentPartPr/>
              <p14:nvPr/>
            </p14:nvContentPartPr>
            <p14:xfrm>
              <a:off x="-864047" y="3946038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FA0B8D8-4FDF-C51A-261F-B8397012F57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873047" y="3937038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370FC08F-6AB2-D5F3-F7CD-74AAB43F16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6430" y="2983229"/>
            <a:ext cx="7989570" cy="1073277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2786352-4D39-9D40-D001-9CD51C97648F}"/>
              </a:ext>
            </a:extLst>
          </p:cNvPr>
          <p:cNvSpPr/>
          <p:nvPr/>
        </p:nvSpPr>
        <p:spPr>
          <a:xfrm>
            <a:off x="9718260" y="10495721"/>
            <a:ext cx="3403601" cy="2316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Dosis Book" panose="02010503020202060003" pitchFamily="2" charset="77"/>
              </a:rPr>
              <a:t>[logo]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E371D3-580F-CA6E-0ACD-F345ADADDD8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-216427" y="5715000"/>
            <a:ext cx="457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66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E1B3F86133754EB62DB5FA3BB16294" ma:contentTypeVersion="16" ma:contentTypeDescription="Create a new document." ma:contentTypeScope="" ma:versionID="c835de5de9e01b0536f7db268a052e8d">
  <xsd:schema xmlns:xsd="http://www.w3.org/2001/XMLSchema" xmlns:xs="http://www.w3.org/2001/XMLSchema" xmlns:p="http://schemas.microsoft.com/office/2006/metadata/properties" xmlns:ns2="98f4d713-a15a-45de-ae71-698a8043e5df" xmlns:ns3="2677505f-48f8-4e39-b278-4587cffcc40a" targetNamespace="http://schemas.microsoft.com/office/2006/metadata/properties" ma:root="true" ma:fieldsID="9f634320d7a67781dc23b6afbc2a7e7b" ns2:_="" ns3:_="">
    <xsd:import namespace="98f4d713-a15a-45de-ae71-698a8043e5df"/>
    <xsd:import namespace="2677505f-48f8-4e39-b278-4587cffcc4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f4d713-a15a-45de-ae71-698a8043e5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9be231c-6326-4f2f-8a94-6a889b4445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77505f-48f8-4e39-b278-4587cffcc40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a0bf6d6-31e4-482c-b8ba-8c096151acf8}" ma:internalName="TaxCatchAll" ma:showField="CatchAllData" ma:web="2677505f-48f8-4e39-b278-4587cffcc4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677505f-48f8-4e39-b278-4587cffcc40a" xsi:nil="true"/>
    <lcf76f155ced4ddcb4097134ff3c332f xmlns="98f4d713-a15a-45de-ae71-698a8043e5d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7439BA2-59A2-4CC8-801A-86BCE8E944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f4d713-a15a-45de-ae71-698a8043e5df"/>
    <ds:schemaRef ds:uri="2677505f-48f8-4e39-b278-4587cffcc4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92CFFB3-E8D2-4BC7-BA4C-C6F0DB6BC3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88AD0A-FB2F-4DDF-8E10-F7BD94E10BEF}">
  <ds:schemaRefs>
    <ds:schemaRef ds:uri="98f4d713-a15a-45de-ae71-698a8043e5df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www.w3.org/XML/1998/namespace"/>
    <ds:schemaRef ds:uri="http://purl.org/dc/elements/1.1/"/>
    <ds:schemaRef ds:uri="2677505f-48f8-4e39-b278-4587cffcc40a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223</TotalTime>
  <Words>17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Calibri</vt:lpstr>
      <vt:lpstr>Dosis</vt:lpstr>
      <vt:lpstr>DOSIS BOOK</vt:lpstr>
      <vt:lpstr>Arial</vt:lpstr>
      <vt:lpstr>DOSIS MEDIUM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Jamie Spencer</dc:creator>
  <cp:lastModifiedBy>Susie Jackson</cp:lastModifiedBy>
  <cp:revision>29</cp:revision>
  <dcterms:created xsi:type="dcterms:W3CDTF">2022-07-12T16:30:21Z</dcterms:created>
  <dcterms:modified xsi:type="dcterms:W3CDTF">2022-08-31T21:14:00Z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0x0101003AE1B3F86133754EB62DB5FA3BB16294</vt:lpwstr>
  </property>
  <property fmtid="{D5CDD505-2E9C-101B-9397-08002B2CF9AE}" pid="3" name="MediaServiceImageTags">
    <vt:lpwstr/>
  </property>
</Properties>
</file>