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60" r:id="rId4"/>
  </p:sldMasterIdLst>
  <p:sldIdLst>
    <p:sldId id="256" r:id="rId5"/>
  </p:sldIdLst>
  <p:sldSz cx="7772400" cy="10058400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  <p:embeddedFont>
      <p:font typeface="Dosis" pitchFamily="2" charset="0"/>
      <p:regular r:id="rId10"/>
      <p:bold r:id="rId11"/>
    </p:embeddedFont>
    <p:embeddedFont>
      <p:font typeface="DOSIS BOOK" panose="020B0604020202020204" charset="0"/>
      <p:regular r:id="rId12"/>
    </p:embeddedFont>
    <p:embeddedFont>
      <p:font typeface="Lato" panose="020F0502020204030203" pitchFamily="34" charset="0"/>
      <p:regular r:id="rId13"/>
      <p:bold r:id="rId14"/>
      <p:italic r:id="rId15"/>
      <p:boldItalic r:id="rId16"/>
    </p:embeddedFont>
    <p:embeddedFont>
      <p:font typeface="Lato Black" panose="020F0502020204030203" pitchFamily="34" charset="0"/>
      <p:bold r:id="rId17"/>
      <p:italic r:id="rId18"/>
      <p:boldItalic r:id="rId19"/>
    </p:embeddedFont>
    <p:embeddedFont>
      <p:font typeface="Lato Light" panose="020F0502020204030203" pitchFamily="34" charset="0"/>
      <p:regular r:id="rId20"/>
      <p:italic r:id="rId2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24F"/>
    <a:srgbClr val="007EAE"/>
    <a:srgbClr val="B3B5B7"/>
    <a:srgbClr val="329645"/>
    <a:srgbClr val="255C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66"/>
    <p:restoredTop sz="96327"/>
  </p:normalViewPr>
  <p:slideViewPr>
    <p:cSldViewPr snapToGrid="0" snapToObjects="1">
      <p:cViewPr varScale="1">
        <p:scale>
          <a:sx n="84" d="100"/>
          <a:sy n="84" d="100"/>
        </p:scale>
        <p:origin x="6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font" Target="fonts/font13.fntdata"/><Relationship Id="rId3" Type="http://schemas.openxmlformats.org/officeDocument/2006/relationships/customXml" Target="../customXml/item3.xml"/><Relationship Id="rId21" Type="http://schemas.openxmlformats.org/officeDocument/2006/relationships/font" Target="fonts/font16.fntdata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font" Target="fonts/font12.fntdata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11.fntdata"/><Relationship Id="rId20" Type="http://schemas.openxmlformats.org/officeDocument/2006/relationships/font" Target="fonts/font15.fntdata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10.fntdata"/><Relationship Id="rId23" Type="http://schemas.openxmlformats.org/officeDocument/2006/relationships/viewProps" Target="viewProps.xml"/><Relationship Id="rId10" Type="http://schemas.openxmlformats.org/officeDocument/2006/relationships/font" Target="fonts/font5.fntdata"/><Relationship Id="rId19" Type="http://schemas.openxmlformats.org/officeDocument/2006/relationships/font" Target="fonts/font1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font" Target="fonts/font9.fntdata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n Gree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F6F4957-6D8D-214A-E81E-558E726804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8501"/>
            <a:ext cx="7772400" cy="100584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6868871-49DA-08EC-6627-34C9B991EA35}"/>
              </a:ext>
            </a:extLst>
          </p:cNvPr>
          <p:cNvSpPr txBox="1"/>
          <p:nvPr userDrawn="1"/>
        </p:nvSpPr>
        <p:spPr>
          <a:xfrm>
            <a:off x="600011" y="4815169"/>
            <a:ext cx="5076871" cy="3661883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 b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What </a:t>
            </a:r>
            <a:r>
              <a:rPr lang="en-US" sz="1400" b="1" i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is</a:t>
            </a:r>
            <a:r>
              <a:rPr lang="en-US" sz="1400" b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 Hygienically Clean?</a:t>
            </a:r>
          </a:p>
          <a:p>
            <a:pPr>
              <a:spcAft>
                <a:spcPts val="600"/>
              </a:spcAft>
            </a:pPr>
            <a:r>
              <a:rPr lang="en-US" sz="1400" dirty="0">
                <a:latin typeface="Lato Light" panose="020F0402020204030203" pitchFamily="34" charset="0"/>
                <a:cs typeface="Lato Light" panose="020F0402020204030203" pitchFamily="34" charset="0"/>
              </a:rPr>
              <a:t>You took the Hippocratic Oath. We took the Hygienically</a:t>
            </a:r>
            <a:br>
              <a:rPr lang="en-US" sz="1400" dirty="0">
                <a:latin typeface="Lato Light" panose="020F0402020204030203" pitchFamily="34" charset="0"/>
                <a:cs typeface="Lato Light" panose="020F0402020204030203" pitchFamily="34" charset="0"/>
              </a:rPr>
            </a:br>
            <a:r>
              <a:rPr lang="en-US" sz="1400" dirty="0">
                <a:latin typeface="Lato Light" panose="020F0402020204030203" pitchFamily="34" charset="0"/>
                <a:cs typeface="Lato Light" panose="020F0402020204030203" pitchFamily="34" charset="0"/>
              </a:rPr>
              <a:t>Clean oath. A league above your on-site washers,</a:t>
            </a:r>
            <a:br>
              <a:rPr lang="en-US" sz="1400" dirty="0">
                <a:latin typeface="Lato Light" panose="020F0402020204030203" pitchFamily="34" charset="0"/>
                <a:cs typeface="Lato Light" panose="020F0402020204030203" pitchFamily="34" charset="0"/>
              </a:rPr>
            </a:br>
            <a:r>
              <a:rPr lang="en-US" sz="1400" dirty="0">
                <a:latin typeface="Lato Light" panose="020F0402020204030203" pitchFamily="34" charset="0"/>
                <a:cs typeface="Lato Light" panose="020F0402020204030203" pitchFamily="34" charset="0"/>
              </a:rPr>
              <a:t>Hygienically Clean is biologically tested and increasingly demanded by patients and staff.</a:t>
            </a:r>
            <a:endParaRPr lang="en-US" sz="1300" dirty="0">
              <a:latin typeface="Lato Light" panose="020F0402020204030203" pitchFamily="34" charset="0"/>
              <a:cs typeface="Lato Light" panose="020F0402020204030203" pitchFamily="34" charset="0"/>
            </a:endParaRPr>
          </a:p>
          <a:p>
            <a:r>
              <a:rPr lang="en-US" sz="1300" b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The Finest Healthcare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Have the best: </a:t>
            </a: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Washed to a standard you can’t achieve on your own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Be a leading provider: </a:t>
            </a: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Differentiate yourself from other healthcare options with premium, sanitary textiles</a:t>
            </a:r>
          </a:p>
          <a:p>
            <a:pPr marL="171450" indent="-171450">
              <a:spcAft>
                <a:spcPts val="600"/>
              </a:spcAft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Keep operations seamless: </a:t>
            </a:r>
            <a:r>
              <a:rPr lang="en-US" sz="1200" dirty="0">
                <a:latin typeface="Lato Light" panose="020F0402020204030203" pitchFamily="34" charset="0"/>
                <a:cs typeface="Lato Light" panose="020F0402020204030203" pitchFamily="34" charset="0"/>
              </a:rPr>
              <a:t>Delivered reliably and on time, you’ll always have the clean textiles you need</a:t>
            </a:r>
            <a:endParaRPr lang="en-US" sz="1300" dirty="0">
              <a:latin typeface="Lato Light" panose="020F0402020204030203" pitchFamily="34" charset="0"/>
              <a:cs typeface="Lato Light" panose="020F0402020204030203" pitchFamily="34" charset="0"/>
            </a:endParaRPr>
          </a:p>
          <a:p>
            <a:pPr marL="0" indent="0">
              <a:buClr>
                <a:srgbClr val="329645"/>
              </a:buClr>
              <a:buFont typeface="Wingdings" pitchFamily="2" charset="2"/>
              <a:buNone/>
            </a:pPr>
            <a:r>
              <a:rPr lang="en-US" sz="1300" b="1" dirty="0">
                <a:solidFill>
                  <a:srgbClr val="00224F"/>
                </a:solidFill>
                <a:latin typeface="Lato Black" panose="020F0502020204030203" pitchFamily="34" charset="0"/>
                <a:cs typeface="Lato Black" panose="020F0502020204030203" pitchFamily="34" charset="0"/>
              </a:rPr>
              <a:t>Provide for Patients and Staff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Exceed expectations:</a:t>
            </a:r>
            <a: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  <a:t> Patients and employees have</a:t>
            </a:r>
            <a:b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</a:br>
            <a: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  <a:t>a newer, higher standard of cleanliness post-COVID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Attract workers: </a:t>
            </a:r>
            <a: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  <a:t>Show potential employees that you</a:t>
            </a:r>
            <a:b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</a:br>
            <a: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  <a:t>take their safety seriously</a:t>
            </a:r>
          </a:p>
          <a:p>
            <a:pPr marL="171450" indent="-171450">
              <a:buClr>
                <a:srgbClr val="007EAE"/>
              </a:buClr>
              <a:buFont typeface="Wingdings" pitchFamily="2" charset="2"/>
              <a:buChar char="§"/>
            </a:pPr>
            <a:r>
              <a:rPr lang="en-US" sz="1200" b="0" i="0" dirty="0">
                <a:latin typeface="Lato" panose="020F0502020204030203" pitchFamily="34" charset="0"/>
                <a:cs typeface="Lato" panose="020F0502020204030203" pitchFamily="34" charset="0"/>
              </a:rPr>
              <a:t>Retain staff: </a:t>
            </a:r>
            <a: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  <a:t>Make employees feel trusted, protected,</a:t>
            </a:r>
            <a:b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</a:br>
            <a:r>
              <a:rPr lang="en-US" sz="1200" b="0" i="0" dirty="0">
                <a:latin typeface="Lato Light" panose="020F0402020204030203" pitchFamily="34" charset="0"/>
                <a:cs typeface="Lato Light" panose="020F0402020204030203" pitchFamily="34" charset="0"/>
              </a:rPr>
              <a:t>and respected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4FFFDF7-96FC-87C4-2523-C1478CD26B6F}"/>
              </a:ext>
            </a:extLst>
          </p:cNvPr>
          <p:cNvSpPr txBox="1"/>
          <p:nvPr userDrawn="1"/>
        </p:nvSpPr>
        <p:spPr>
          <a:xfrm rot="16200000">
            <a:off x="5726860" y="7683315"/>
            <a:ext cx="3190094" cy="34348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700" b="0" i="1" dirty="0">
                <a:solidFill>
                  <a:schemeClr val="bg1"/>
                </a:solidFill>
                <a:latin typeface="Lato Light" panose="020F0402020204030203" pitchFamily="34" charset="0"/>
                <a:cs typeface="Lato Light" panose="020F0402020204030203" pitchFamily="34" charset="0"/>
              </a:rPr>
              <a:t>*The Textile Rental Services Association surveyed 1000 U.S. consumers in 2021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3EF11EE-B31C-A3F8-D337-373260D618C1}"/>
              </a:ext>
            </a:extLst>
          </p:cNvPr>
          <p:cNvGrpSpPr/>
          <p:nvPr userDrawn="1"/>
        </p:nvGrpSpPr>
        <p:grpSpPr>
          <a:xfrm>
            <a:off x="4401005" y="7701459"/>
            <a:ext cx="2649019" cy="746247"/>
            <a:chOff x="4401005" y="6212337"/>
            <a:chExt cx="2649019" cy="746247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7EBBC3EF-9EA6-74CC-D7BD-4485BD0C276A}"/>
                </a:ext>
              </a:extLst>
            </p:cNvPr>
            <p:cNvSpPr/>
            <p:nvPr/>
          </p:nvSpPr>
          <p:spPr>
            <a:xfrm>
              <a:off x="4445000" y="6212337"/>
              <a:ext cx="2605024" cy="746247"/>
            </a:xfrm>
            <a:prstGeom prst="roundRect">
              <a:avLst/>
            </a:prstGeom>
            <a:solidFill>
              <a:srgbClr val="007EA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5840" rIns="0" rtlCol="0" anchor="ctr"/>
            <a:lstStyle/>
            <a:p>
              <a:r>
                <a:rPr lang="en-US" sz="1080" dirty="0">
                  <a:latin typeface="Lato" panose="020F0502020204030203" pitchFamily="34" charset="0"/>
                  <a:cs typeface="Lato" panose="020F0502020204030203" pitchFamily="34" charset="0"/>
                </a:rPr>
                <a:t>prefer a hospital that professionally launders scrubs</a:t>
              </a:r>
              <a:endParaRPr lang="en-US" sz="1080" b="1" dirty="0">
                <a:latin typeface="Dosis" panose="02010503020202060003" pitchFamily="2" charset="77"/>
                <a:cs typeface="Lato" panose="020F0502020204030203" pitchFamily="34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F4E3B65E-62E0-9CD0-0EB6-97E4842614D1}"/>
                </a:ext>
              </a:extLst>
            </p:cNvPr>
            <p:cNvSpPr txBox="1"/>
            <p:nvPr/>
          </p:nvSpPr>
          <p:spPr>
            <a:xfrm>
              <a:off x="4401005" y="6369833"/>
              <a:ext cx="1124712" cy="588751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3150" b="1" dirty="0">
                  <a:solidFill>
                    <a:schemeClr val="bg1"/>
                  </a:solidFill>
                  <a:latin typeface="Dosis" panose="02010503020202060003" pitchFamily="2" charset="77"/>
                </a:rPr>
                <a:t>56%</a:t>
              </a:r>
              <a:br>
                <a:rPr lang="en-US" b="1" dirty="0">
                  <a:solidFill>
                    <a:schemeClr val="bg1"/>
                  </a:solidFill>
                  <a:latin typeface="Dosis" panose="02010503020202060003" pitchFamily="2" charset="77"/>
                </a:rPr>
              </a:br>
              <a:r>
                <a:rPr lang="en-US" sz="1400" b="1" dirty="0">
                  <a:solidFill>
                    <a:schemeClr val="bg1"/>
                  </a:solidFill>
                  <a:latin typeface="Dosis" panose="02010503020202060003" pitchFamily="2" charset="77"/>
                </a:rPr>
                <a:t>of patients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78289FC2-EC50-66B0-5DEE-EECBEA16A99A}"/>
              </a:ext>
            </a:extLst>
          </p:cNvPr>
          <p:cNvGrpSpPr/>
          <p:nvPr userDrawn="1"/>
        </p:nvGrpSpPr>
        <p:grpSpPr>
          <a:xfrm>
            <a:off x="4401005" y="8580632"/>
            <a:ext cx="2649019" cy="746247"/>
            <a:chOff x="4401005" y="6212337"/>
            <a:chExt cx="2649019" cy="746247"/>
          </a:xfrm>
        </p:grpSpPr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3A7DF31E-1B63-5818-B85A-9DBE9435EBE3}"/>
                </a:ext>
              </a:extLst>
            </p:cNvPr>
            <p:cNvSpPr/>
            <p:nvPr/>
          </p:nvSpPr>
          <p:spPr>
            <a:xfrm>
              <a:off x="4445000" y="6212337"/>
              <a:ext cx="2605024" cy="746247"/>
            </a:xfrm>
            <a:prstGeom prst="roundRect">
              <a:avLst/>
            </a:prstGeom>
            <a:solidFill>
              <a:srgbClr val="00224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05840" rIns="0" rtlCol="0" anchor="ctr"/>
            <a:lstStyle/>
            <a:p>
              <a:r>
                <a:rPr lang="en-US" sz="1080" dirty="0">
                  <a:latin typeface="Lato" panose="020F0502020204030203" pitchFamily="34" charset="0"/>
                  <a:cs typeface="Lato" panose="020F0502020204030203" pitchFamily="34" charset="0"/>
                </a:rPr>
                <a:t>prefer a Hygienically</a:t>
              </a:r>
              <a:br>
                <a:rPr lang="en-US" sz="1080" dirty="0">
                  <a:latin typeface="Lato" panose="020F0502020204030203" pitchFamily="34" charset="0"/>
                  <a:cs typeface="Lato" panose="020F0502020204030203" pitchFamily="34" charset="0"/>
                </a:rPr>
              </a:br>
              <a:r>
                <a:rPr lang="en-US" sz="1080" dirty="0">
                  <a:latin typeface="Lato" panose="020F0502020204030203" pitchFamily="34" charset="0"/>
                  <a:cs typeface="Lato" panose="020F0502020204030203" pitchFamily="34" charset="0"/>
                </a:rPr>
                <a:t>Clean cloth gown over</a:t>
              </a:r>
              <a:br>
                <a:rPr lang="en-US" sz="1080" dirty="0">
                  <a:latin typeface="Lato" panose="020F0502020204030203" pitchFamily="34" charset="0"/>
                  <a:cs typeface="Lato" panose="020F0502020204030203" pitchFamily="34" charset="0"/>
                </a:rPr>
              </a:br>
              <a:r>
                <a:rPr lang="en-US" sz="1080" dirty="0">
                  <a:latin typeface="Lato" panose="020F0502020204030203" pitchFamily="34" charset="0"/>
                  <a:cs typeface="Lato" panose="020F0502020204030203" pitchFamily="34" charset="0"/>
                </a:rPr>
                <a:t>a disposable gown</a:t>
              </a:r>
              <a:endParaRPr lang="en-US" sz="1080" b="1" dirty="0">
                <a:latin typeface="Dosis" panose="02010503020202060003" pitchFamily="2" charset="77"/>
                <a:cs typeface="Lato" panose="020F0502020204030203" pitchFamily="34" charset="0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06E2F26-82D2-7C70-B9E3-EE3E2CF8182A}"/>
                </a:ext>
              </a:extLst>
            </p:cNvPr>
            <p:cNvSpPr txBox="1"/>
            <p:nvPr/>
          </p:nvSpPr>
          <p:spPr>
            <a:xfrm>
              <a:off x="4401005" y="6369833"/>
              <a:ext cx="1124712" cy="588751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algn="ctr">
                <a:lnSpc>
                  <a:spcPts val="1800"/>
                </a:lnSpc>
              </a:pPr>
              <a:r>
                <a:rPr lang="en-US" sz="3150" b="1" dirty="0">
                  <a:solidFill>
                    <a:schemeClr val="bg1"/>
                  </a:solidFill>
                  <a:latin typeface="Dosis" panose="02010503020202060003" pitchFamily="2" charset="77"/>
                </a:rPr>
                <a:t>62%</a:t>
              </a:r>
              <a:br>
                <a:rPr lang="en-US" b="1" dirty="0">
                  <a:solidFill>
                    <a:schemeClr val="bg1"/>
                  </a:solidFill>
                  <a:latin typeface="Dosis" panose="02010503020202060003" pitchFamily="2" charset="77"/>
                </a:rPr>
              </a:br>
              <a:r>
                <a:rPr lang="en-US" sz="1400" b="1" dirty="0">
                  <a:solidFill>
                    <a:schemeClr val="bg1"/>
                  </a:solidFill>
                  <a:latin typeface="Dosis" panose="02010503020202060003" pitchFamily="2" charset="77"/>
                </a:rPr>
                <a:t>of patients</a:t>
              </a:r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3E5FCC9-BD90-1777-5362-EFFCADA538A6}"/>
              </a:ext>
            </a:extLst>
          </p:cNvPr>
          <p:cNvSpPr txBox="1"/>
          <p:nvPr userDrawn="1"/>
        </p:nvSpPr>
        <p:spPr>
          <a:xfrm>
            <a:off x="612538" y="667082"/>
            <a:ext cx="4524237" cy="17379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ts val="3600"/>
              </a:lnSpc>
            </a:pPr>
            <a:r>
              <a:rPr lang="en-US" sz="3600" b="1" dirty="0">
                <a:solidFill>
                  <a:schemeClr val="bg1"/>
                </a:solidFill>
                <a:latin typeface="Dosis" panose="02010503020202060003" pitchFamily="2" charset="77"/>
              </a:rPr>
              <a:t>Hygienically Clean is Cleaner Than “Clean”</a:t>
            </a:r>
          </a:p>
          <a:p>
            <a:r>
              <a:rPr lang="en-US" sz="2100" b="0" i="0" dirty="0">
                <a:solidFill>
                  <a:schemeClr val="bg1"/>
                </a:solidFill>
                <a:latin typeface="Dosis Book" panose="02010503020202060003" pitchFamily="2" charset="77"/>
              </a:rPr>
              <a:t>COVID-19 demands</a:t>
            </a:r>
          </a:p>
          <a:p>
            <a:r>
              <a:rPr lang="en-US" sz="2100" b="0" i="0" dirty="0">
                <a:solidFill>
                  <a:schemeClr val="bg1"/>
                </a:solidFill>
                <a:latin typeface="Dosis Book" panose="02010503020202060003" pitchFamily="2" charset="77"/>
              </a:rPr>
              <a:t>Hygienically Clean standards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2A7362-9BF4-7011-DD05-50DE65E38C5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249109" y="542505"/>
            <a:ext cx="1842999" cy="1474399"/>
          </a:xfrm>
          <a:prstGeom prst="rect">
            <a:avLst/>
          </a:prstGeom>
          <a:effectLst>
            <a:glow rad="508000">
              <a:schemeClr val="bg1">
                <a:alpha val="44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084312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A29975-BA61-3E44-A407-F92AE6EAE583}" type="datetimeFigureOut">
              <a:rPr lang="en-US" smtClean="0"/>
              <a:t>9/6/2022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DF038D-F764-264B-9273-2851757D03E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01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5E61DA5F-5D11-EC50-EB24-2E5B208D3A53}"/>
              </a:ext>
            </a:extLst>
          </p:cNvPr>
          <p:cNvGrpSpPr/>
          <p:nvPr/>
        </p:nvGrpSpPr>
        <p:grpSpPr>
          <a:xfrm>
            <a:off x="381000" y="8794750"/>
            <a:ext cx="3141132" cy="924985"/>
            <a:chOff x="381000" y="8794750"/>
            <a:chExt cx="3141132" cy="924985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C2B59F68-5864-AC53-54F0-86E1167F66AD}"/>
                </a:ext>
              </a:extLst>
            </p:cNvPr>
            <p:cNvCxnSpPr/>
            <p:nvPr/>
          </p:nvCxnSpPr>
          <p:spPr>
            <a:xfrm>
              <a:off x="1781175" y="8794750"/>
              <a:ext cx="0" cy="873125"/>
            </a:xfrm>
            <a:prstGeom prst="line">
              <a:avLst/>
            </a:prstGeom>
            <a:ln w="12700" cap="rnd">
              <a:solidFill>
                <a:srgbClr val="B3B5B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82296F2-9430-4273-BC16-B504916FA452}"/>
                </a:ext>
              </a:extLst>
            </p:cNvPr>
            <p:cNvSpPr/>
            <p:nvPr/>
          </p:nvSpPr>
          <p:spPr>
            <a:xfrm>
              <a:off x="381000" y="8794750"/>
              <a:ext cx="1282700" cy="87312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latin typeface="Dosis Book" panose="02010503020202060003" pitchFamily="2" charset="77"/>
                </a:rPr>
                <a:t>[logo]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F976CAC-666C-E11E-44A1-F46A6CE13D78}"/>
                </a:ext>
              </a:extLst>
            </p:cNvPr>
            <p:cNvSpPr txBox="1"/>
            <p:nvPr/>
          </p:nvSpPr>
          <p:spPr>
            <a:xfrm>
              <a:off x="2099733" y="8948136"/>
              <a:ext cx="1422399" cy="771599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>
                <a:lnSpc>
                  <a:spcPts val="2500"/>
                </a:lnSpc>
              </a:pPr>
              <a:r>
                <a:rPr lang="en-US" sz="1100" dirty="0">
                  <a:latin typeface="Lato" panose="020F0502020204030203" pitchFamily="34" charset="0"/>
                  <a:cs typeface="Lato" panose="020F0502020204030203" pitchFamily="34" charset="0"/>
                </a:rPr>
                <a:t>(xxx) xxx-</a:t>
              </a:r>
              <a:r>
                <a:rPr lang="en-US" sz="1100" dirty="0" err="1">
                  <a:latin typeface="Lato" panose="020F0502020204030203" pitchFamily="34" charset="0"/>
                  <a:cs typeface="Lato" panose="020F0502020204030203" pitchFamily="34" charset="0"/>
                </a:rPr>
                <a:t>xxxx</a:t>
              </a:r>
              <a:endParaRPr lang="en-US" sz="1100" dirty="0">
                <a:latin typeface="Lato" panose="020F0502020204030203" pitchFamily="34" charset="0"/>
                <a:cs typeface="Lato" panose="020F0502020204030203" pitchFamily="34" charset="0"/>
              </a:endParaRPr>
            </a:p>
            <a:p>
              <a:pPr>
                <a:lnSpc>
                  <a:spcPts val="2500"/>
                </a:lnSpc>
              </a:pPr>
              <a:r>
                <a:rPr lang="en-US" sz="1100" dirty="0" err="1">
                  <a:latin typeface="Lato" panose="020F0502020204030203" pitchFamily="34" charset="0"/>
                  <a:cs typeface="Lato" panose="020F0502020204030203" pitchFamily="34" charset="0"/>
                </a:rPr>
                <a:t>xxxxxxxx.com</a:t>
              </a:r>
              <a:endParaRPr lang="en-US" sz="1100" dirty="0">
                <a:latin typeface="Lato" panose="020F0502020204030203" pitchFamily="34" charset="0"/>
                <a:cs typeface="Lato" panose="020F0502020204030203" pitchFamily="34" charset="0"/>
              </a:endParaRP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B4B7613E-52B0-2594-82DC-840067C9B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09234" y="9048751"/>
              <a:ext cx="215900" cy="571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98294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E1B3F86133754EB62DB5FA3BB16294" ma:contentTypeVersion="16" ma:contentTypeDescription="Create a new document." ma:contentTypeScope="" ma:versionID="c835de5de9e01b0536f7db268a052e8d">
  <xsd:schema xmlns:xsd="http://www.w3.org/2001/XMLSchema" xmlns:xs="http://www.w3.org/2001/XMLSchema" xmlns:p="http://schemas.microsoft.com/office/2006/metadata/properties" xmlns:ns2="98f4d713-a15a-45de-ae71-698a8043e5df" xmlns:ns3="2677505f-48f8-4e39-b278-4587cffcc40a" targetNamespace="http://schemas.microsoft.com/office/2006/metadata/properties" ma:root="true" ma:fieldsID="9f634320d7a67781dc23b6afbc2a7e7b" ns2:_="" ns3:_="">
    <xsd:import namespace="98f4d713-a15a-45de-ae71-698a8043e5df"/>
    <xsd:import namespace="2677505f-48f8-4e39-b278-4587cffcc40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f4d713-a15a-45de-ae71-698a8043e5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9be231c-6326-4f2f-8a94-6a889b44453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77505f-48f8-4e39-b278-4587cffcc40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a0bf6d6-31e4-482c-b8ba-8c096151acf8}" ma:internalName="TaxCatchAll" ma:showField="CatchAllData" ma:web="2677505f-48f8-4e39-b278-4587cffcc40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677505f-48f8-4e39-b278-4587cffcc40a" xsi:nil="true"/>
    <lcf76f155ced4ddcb4097134ff3c332f xmlns="98f4d713-a15a-45de-ae71-698a8043e5df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B920810-6D25-4CE3-A30D-D00B3950AF7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f4d713-a15a-45de-ae71-698a8043e5df"/>
    <ds:schemaRef ds:uri="2677505f-48f8-4e39-b278-4587cffcc40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DE14C8C-3C88-466F-BF1F-D3E0ACB46CD0}">
  <ds:schemaRefs>
    <ds:schemaRef ds:uri="http://schemas.microsoft.com/office/2006/metadata/properties"/>
    <ds:schemaRef ds:uri="http://schemas.microsoft.com/office/infopath/2007/PartnerControls"/>
    <ds:schemaRef ds:uri="2677505f-48f8-4e39-b278-4587cffcc40a"/>
    <ds:schemaRef ds:uri="98f4d713-a15a-45de-ae71-698a8043e5df"/>
  </ds:schemaRefs>
</ds:datastoreItem>
</file>

<file path=customXml/itemProps3.xml><?xml version="1.0" encoding="utf-8"?>
<ds:datastoreItem xmlns:ds="http://schemas.openxmlformats.org/officeDocument/2006/customXml" ds:itemID="{11D121B9-F53E-427D-A1C7-B7FE77B3F93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</TotalTime>
  <Words>10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Jamie Spencer</dc:creator>
  <cp:lastModifiedBy>Jamie Spencer</cp:lastModifiedBy>
  <cp:revision>48</cp:revision>
  <cp:lastPrinted>2022-07-12T19:10:15Z</cp:lastPrinted>
  <dcterms:created xsi:type="dcterms:W3CDTF">2022-07-12T19:10:07Z</dcterms:created>
  <dcterms:modified xsi:type="dcterms:W3CDTF">2022-09-06T17:44:43Z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0x0101003AE1B3F86133754EB62DB5FA3BB16294</vt:lpwstr>
  </property>
</Properties>
</file>