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Dosis" panose="02010503020202060003" pitchFamily="2" charset="77"/>
      <p:regular r:id="rId9"/>
      <p:bold r:id="rId10"/>
    </p:embeddedFont>
    <p:embeddedFont>
      <p:font typeface="DOSIS BOOK" panose="02010503020202060003" pitchFamily="2" charset="77"/>
      <p:regular r:id="rId11"/>
    </p:embeddedFont>
    <p:embeddedFont>
      <p:font typeface="Lato" panose="020F0502020204030203" pitchFamily="34" charset="0"/>
      <p:regular r:id="rId12"/>
      <p:bold r:id="rId13"/>
      <p:italic r:id="rId14"/>
      <p:boldItalic r:id="rId15"/>
    </p:embeddedFont>
    <p:embeddedFont>
      <p:font typeface="Lato Black" panose="020F0502020204030203" pitchFamily="34" charset="0"/>
      <p:bold r:id="rId16"/>
      <p:italic r:id="rId17"/>
      <p:boldItalic r:id="rId18"/>
    </p:embeddedFont>
    <p:embeddedFont>
      <p:font typeface="Lato Light" panose="020F0402020204030203" pitchFamily="34" charset="0"/>
      <p:regular r:id="rId19"/>
      <p: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24F"/>
    <a:srgbClr val="007EAE"/>
    <a:srgbClr val="B3B5B7"/>
    <a:srgbClr val="329645"/>
    <a:srgbClr val="255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87"/>
    <p:restoredTop sz="96327"/>
  </p:normalViewPr>
  <p:slideViewPr>
    <p:cSldViewPr snapToGrid="0" snapToObjects="1">
      <p:cViewPr varScale="1">
        <p:scale>
          <a:sx n="84" d="100"/>
          <a:sy n="84" d="100"/>
        </p:scale>
        <p:origin x="30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font" Target="fonts/font16.fntdata"/><Relationship Id="rId26" Type="http://schemas.openxmlformats.org/officeDocument/2006/relationships/customXml" Target="../customXml/item2.xml"/><Relationship Id="rId3" Type="http://schemas.openxmlformats.org/officeDocument/2006/relationships/font" Target="fonts/font1.fntdata"/><Relationship Id="rId21" Type="http://schemas.openxmlformats.org/officeDocument/2006/relationships/presProps" Target="presProps.xml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font" Target="fonts/font1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24" Type="http://schemas.openxmlformats.org/officeDocument/2006/relationships/tableStyles" Target="tableStyles.xml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23" Type="http://schemas.openxmlformats.org/officeDocument/2006/relationships/theme" Target="theme/theme1.xml"/><Relationship Id="rId10" Type="http://schemas.openxmlformats.org/officeDocument/2006/relationships/font" Target="fonts/font8.fntdata"/><Relationship Id="rId19" Type="http://schemas.openxmlformats.org/officeDocument/2006/relationships/font" Target="fonts/font17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6F4957-6D8D-214A-E81E-558E72680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501"/>
            <a:ext cx="7772400" cy="1005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68871-49DA-08EC-6627-34C9B991EA35}"/>
              </a:ext>
            </a:extLst>
          </p:cNvPr>
          <p:cNvSpPr txBox="1"/>
          <p:nvPr userDrawn="1"/>
        </p:nvSpPr>
        <p:spPr>
          <a:xfrm>
            <a:off x="600012" y="5105453"/>
            <a:ext cx="4920696" cy="3661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What </a:t>
            </a:r>
            <a:r>
              <a:rPr lang="en-US" sz="1400" b="1" i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is</a:t>
            </a:r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 Hygienically Clean?</a:t>
            </a:r>
          </a:p>
          <a:p>
            <a:pPr>
              <a:spcAft>
                <a:spcPts val="1000"/>
              </a:spcAft>
            </a:pP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It isn’t just a title—it’s a standard. A league above any</a:t>
            </a:r>
            <a:b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in-house washer, Hygienically Clean is biologically-tested</a:t>
            </a:r>
            <a:b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and increasingly demanded by customers and staff.</a:t>
            </a:r>
          </a:p>
          <a:p>
            <a:pPr>
              <a:spcAft>
                <a:spcPts val="0"/>
              </a:spcAft>
            </a:pPr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Benefits For Your Business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Have the best: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Washed to a standard you can’t achieve on your own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Look professional: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Match your style to reflect your reliability</a:t>
            </a:r>
          </a:p>
          <a:p>
            <a:pPr marL="171450" indent="-171450">
              <a:spcAft>
                <a:spcPts val="1000"/>
              </a:spcAft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Stand out: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Differentiate your service from less polished competition</a:t>
            </a:r>
            <a:endParaRPr lang="en-US" sz="1300" b="0" i="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pPr marL="0" indent="0">
              <a:buClr>
                <a:srgbClr val="329645"/>
              </a:buClr>
              <a:buFont typeface="Wingdings" pitchFamily="2" charset="2"/>
              <a:buNone/>
            </a:pPr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Benefits For Your People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Exceed expectations: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Customers and employees have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a newer, higher standard of cleanliness post-COVID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Attract workers: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Show potential employees that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you take their safety seriously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Retain staff: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Make employees feel trusted,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protected, and respected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FFDF7-96FC-87C4-2523-C1478CD26B6F}"/>
              </a:ext>
            </a:extLst>
          </p:cNvPr>
          <p:cNvSpPr txBox="1"/>
          <p:nvPr userDrawn="1"/>
        </p:nvSpPr>
        <p:spPr>
          <a:xfrm rot="16200000">
            <a:off x="5726860" y="7683315"/>
            <a:ext cx="3190094" cy="343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00" b="0" i="1" dirty="0">
                <a:solidFill>
                  <a:schemeClr val="bg1"/>
                </a:solidFill>
                <a:latin typeface="Lato Light" panose="020F0402020204030203" pitchFamily="34" charset="0"/>
                <a:cs typeface="Lato Light" panose="020F0402020204030203" pitchFamily="34" charset="0"/>
              </a:rPr>
              <a:t>*The Textile Rental Services Association surveyed 1000 U.S. consumers in 2021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EF11EE-B31C-A3F8-D337-373260D618C1}"/>
              </a:ext>
            </a:extLst>
          </p:cNvPr>
          <p:cNvGrpSpPr/>
          <p:nvPr userDrawn="1"/>
        </p:nvGrpSpPr>
        <p:grpSpPr>
          <a:xfrm>
            <a:off x="4274005" y="7701459"/>
            <a:ext cx="2776019" cy="760535"/>
            <a:chOff x="4274005" y="6212337"/>
            <a:chExt cx="2776019" cy="760535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7EBBC3EF-9EA6-74CC-D7BD-4485BD0C276A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7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believe that uniforms reflect higher quality service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E3B65E-62E0-9CD0-0EB6-97E4842614D1}"/>
                </a:ext>
              </a:extLst>
            </p:cNvPr>
            <p:cNvSpPr txBox="1"/>
            <p:nvPr/>
          </p:nvSpPr>
          <p:spPr>
            <a:xfrm>
              <a:off x="4274005" y="6384121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64%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2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customers</a:t>
              </a:r>
            </a:p>
          </p:txBody>
        </p:sp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745DC46-0572-BB75-283E-8B350B837A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0708" y="542505"/>
            <a:ext cx="1842999" cy="1474400"/>
          </a:xfrm>
          <a:prstGeom prst="rect">
            <a:avLst/>
          </a:prstGeom>
          <a:effectLst>
            <a:glow rad="508000">
              <a:schemeClr val="bg1">
                <a:alpha val="44000"/>
              </a:schemeClr>
            </a:glo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8289FC2-EC50-66B0-5DEE-EECBEA16A99A}"/>
              </a:ext>
            </a:extLst>
          </p:cNvPr>
          <p:cNvGrpSpPr/>
          <p:nvPr userDrawn="1"/>
        </p:nvGrpSpPr>
        <p:grpSpPr>
          <a:xfrm>
            <a:off x="4274005" y="8580632"/>
            <a:ext cx="2776019" cy="760535"/>
            <a:chOff x="4274005" y="6212337"/>
            <a:chExt cx="2776019" cy="760535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3A7DF31E-1B63-5818-B85A-9DBE9435EBE3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2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are more likely to seek service from a company with uniformed employees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6E2F26-82D2-7C70-B9E3-EE3E2CF8182A}"/>
                </a:ext>
              </a:extLst>
            </p:cNvPr>
            <p:cNvSpPr txBox="1"/>
            <p:nvPr/>
          </p:nvSpPr>
          <p:spPr>
            <a:xfrm>
              <a:off x="4274005" y="6384121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55%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2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customers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58B1F4A-B7DF-026A-7F6F-69443B0B4548}"/>
              </a:ext>
            </a:extLst>
          </p:cNvPr>
          <p:cNvSpPr txBox="1"/>
          <p:nvPr userDrawn="1"/>
        </p:nvSpPr>
        <p:spPr>
          <a:xfrm>
            <a:off x="612538" y="667082"/>
            <a:ext cx="4524237" cy="1737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3600"/>
              </a:lnSpc>
            </a:pP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The Compliance</a:t>
            </a:r>
          </a:p>
          <a:p>
            <a:pPr>
              <a:lnSpc>
                <a:spcPts val="3600"/>
              </a:lnSpc>
            </a:pP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Mark of Hygiene</a:t>
            </a:r>
          </a:p>
          <a:p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You have to do laundry anyway.</a:t>
            </a:r>
          </a:p>
          <a:p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Why not make it Hygienically Clean?</a:t>
            </a:r>
          </a:p>
        </p:txBody>
      </p:sp>
    </p:spTree>
    <p:extLst>
      <p:ext uri="{BB962C8B-B14F-4D97-AF65-F5344CB8AC3E}">
        <p14:creationId xmlns:p14="http://schemas.microsoft.com/office/powerpoint/2010/main" val="408431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29975-BA61-3E44-A407-F92AE6EAE583}" type="datetimeFigureOut">
              <a:rPr lang="en-US" smtClean="0"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F038D-F764-264B-9273-2851757D03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1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20A214-2F11-40C6-9D68-EB4E42176F59}"/>
              </a:ext>
            </a:extLst>
          </p:cNvPr>
          <p:cNvGrpSpPr/>
          <p:nvPr/>
        </p:nvGrpSpPr>
        <p:grpSpPr>
          <a:xfrm>
            <a:off x="381000" y="8794750"/>
            <a:ext cx="3141132" cy="924985"/>
            <a:chOff x="381000" y="8794750"/>
            <a:chExt cx="3141132" cy="92498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D50B00A-1569-1287-E7D8-2CEA011EA0CC}"/>
                </a:ext>
              </a:extLst>
            </p:cNvPr>
            <p:cNvCxnSpPr/>
            <p:nvPr/>
          </p:nvCxnSpPr>
          <p:spPr>
            <a:xfrm>
              <a:off x="1781175" y="8794750"/>
              <a:ext cx="0" cy="873125"/>
            </a:xfrm>
            <a:prstGeom prst="line">
              <a:avLst/>
            </a:prstGeom>
            <a:ln w="12700" cap="rnd">
              <a:solidFill>
                <a:srgbClr val="B3B5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FF703E6-AF17-231B-6B5B-17C50B1F09FE}"/>
                </a:ext>
              </a:extLst>
            </p:cNvPr>
            <p:cNvSpPr/>
            <p:nvPr/>
          </p:nvSpPr>
          <p:spPr>
            <a:xfrm>
              <a:off x="381000" y="8794750"/>
              <a:ext cx="1282700" cy="873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Dosis Book" panose="02010503020202060003" pitchFamily="2" charset="77"/>
                </a:rPr>
                <a:t>[logo]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62451BC-627A-E4FD-4120-64F1B7FC12CE}"/>
                </a:ext>
              </a:extLst>
            </p:cNvPr>
            <p:cNvSpPr txBox="1"/>
            <p:nvPr/>
          </p:nvSpPr>
          <p:spPr>
            <a:xfrm>
              <a:off x="2099733" y="8948136"/>
              <a:ext cx="1422399" cy="771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1100" dirty="0">
                  <a:latin typeface="Lato" panose="020F0502020204030203" pitchFamily="34" charset="0"/>
                  <a:cs typeface="Lato" panose="020F0502020204030203" pitchFamily="34" charset="0"/>
                </a:rPr>
                <a:t>(xxx) xxx-</a:t>
              </a: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xxxxxxxx.com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86BA9C-25A8-F396-F459-44C34717D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234" y="9048751"/>
              <a:ext cx="215900" cy="5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9829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0B3BEF-72B2-494F-AE2A-D230954881B8}"/>
</file>

<file path=customXml/itemProps2.xml><?xml version="1.0" encoding="utf-8"?>
<ds:datastoreItem xmlns:ds="http://schemas.openxmlformats.org/officeDocument/2006/customXml" ds:itemID="{A277F1B4-1290-4F1A-AAAD-D280711D8372}"/>
</file>

<file path=customXml/itemProps3.xml><?xml version="1.0" encoding="utf-8"?>
<ds:datastoreItem xmlns:ds="http://schemas.openxmlformats.org/officeDocument/2006/customXml" ds:itemID="{F3D25776-506E-4D2E-AF51-A2F64B912A9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10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 Light</vt:lpstr>
      <vt:lpstr>DOSIS BOOK</vt:lpstr>
      <vt:lpstr>Lato</vt:lpstr>
      <vt:lpstr>Lato Black</vt:lpstr>
      <vt:lpstr>Lato Light</vt:lpstr>
      <vt:lpstr>Calibri</vt:lpstr>
      <vt:lpstr>Arial</vt:lpstr>
      <vt:lpstr>Dosis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Jamie Spencer</cp:lastModifiedBy>
  <cp:revision>46</cp:revision>
  <cp:lastPrinted>2022-07-12T19:10:15Z</cp:lastPrinted>
  <dcterms:created xsi:type="dcterms:W3CDTF">2022-07-12T19:10:07Z</dcterms:created>
  <dcterms:modified xsi:type="dcterms:W3CDTF">2022-08-25T17:45:19Z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</Properties>
</file>