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6" r:id="rId3"/>
    <p:sldId id="256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937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8ECCD-A027-4BCE-B51F-73561DCE14F1}" v="1" dt="2023-01-30T20:10:37.7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14" autoAdjust="0"/>
    <p:restoredTop sz="94660"/>
  </p:normalViewPr>
  <p:slideViewPr>
    <p:cSldViewPr snapToGrid="0">
      <p:cViewPr varScale="1">
        <p:scale>
          <a:sx n="77" d="100"/>
          <a:sy n="77" d="100"/>
        </p:scale>
        <p:origin x="24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i Sandras" userId="8b6a101f-e303-4d98-89fa-91734dc31d88" providerId="ADAL" clId="{18F8ECCD-A027-4BCE-B51F-73561DCE14F1}"/>
    <pc:docChg chg="delSld modSld">
      <pc:chgData name="Kelli Sandras" userId="8b6a101f-e303-4d98-89fa-91734dc31d88" providerId="ADAL" clId="{18F8ECCD-A027-4BCE-B51F-73561DCE14F1}" dt="2023-01-30T20:10:48.427" v="22" actId="1037"/>
      <pc:docMkLst>
        <pc:docMk/>
      </pc:docMkLst>
      <pc:sldChg chg="modSp mod">
        <pc:chgData name="Kelli Sandras" userId="8b6a101f-e303-4d98-89fa-91734dc31d88" providerId="ADAL" clId="{18F8ECCD-A027-4BCE-B51F-73561DCE14F1}" dt="2023-01-30T20:10:48.427" v="22" actId="1037"/>
        <pc:sldMkLst>
          <pc:docMk/>
          <pc:sldMk cId="481031982" sldId="256"/>
        </pc:sldMkLst>
        <pc:spChg chg="mod">
          <ac:chgData name="Kelli Sandras" userId="8b6a101f-e303-4d98-89fa-91734dc31d88" providerId="ADAL" clId="{18F8ECCD-A027-4BCE-B51F-73561DCE14F1}" dt="2023-01-30T20:10:48.427" v="22" actId="1037"/>
          <ac:spMkLst>
            <pc:docMk/>
            <pc:sldMk cId="481031982" sldId="256"/>
            <ac:spMk id="14" creationId="{3E2B2C63-2FAE-829D-5AD0-01276FAA90AD}"/>
          </ac:spMkLst>
        </pc:spChg>
        <pc:picChg chg="mod">
          <ac:chgData name="Kelli Sandras" userId="8b6a101f-e303-4d98-89fa-91734dc31d88" providerId="ADAL" clId="{18F8ECCD-A027-4BCE-B51F-73561DCE14F1}" dt="2023-01-30T20:10:37.777" v="1" actId="14826"/>
          <ac:picMkLst>
            <pc:docMk/>
            <pc:sldMk cId="481031982" sldId="256"/>
            <ac:picMk id="11" creationId="{12F64B69-B2C0-B064-0593-32F1C889813D}"/>
          </ac:picMkLst>
        </pc:picChg>
      </pc:sldChg>
      <pc:sldChg chg="del">
        <pc:chgData name="Kelli Sandras" userId="8b6a101f-e303-4d98-89fa-91734dc31d88" providerId="ADAL" clId="{18F8ECCD-A027-4BCE-B51F-73561DCE14F1}" dt="2023-01-30T20:10:16.977" v="0" actId="47"/>
        <pc:sldMkLst>
          <pc:docMk/>
          <pc:sldMk cId="3127274085" sldId="267"/>
        </pc:sldMkLst>
      </pc:sldChg>
      <pc:sldChg chg="del">
        <pc:chgData name="Kelli Sandras" userId="8b6a101f-e303-4d98-89fa-91734dc31d88" providerId="ADAL" clId="{18F8ECCD-A027-4BCE-B51F-73561DCE14F1}" dt="2023-01-30T20:10:16.977" v="0" actId="47"/>
        <pc:sldMkLst>
          <pc:docMk/>
          <pc:sldMk cId="3483373648" sldId="268"/>
        </pc:sldMkLst>
      </pc:sldChg>
      <pc:sldChg chg="del">
        <pc:chgData name="Kelli Sandras" userId="8b6a101f-e303-4d98-89fa-91734dc31d88" providerId="ADAL" clId="{18F8ECCD-A027-4BCE-B51F-73561DCE14F1}" dt="2023-01-30T20:10:16.977" v="0" actId="47"/>
        <pc:sldMkLst>
          <pc:docMk/>
          <pc:sldMk cId="661245012" sldId="269"/>
        </pc:sldMkLst>
      </pc:sldChg>
    </pc:docChg>
  </pc:docChgLst>
  <pc:docChgLst>
    <pc:chgData name="Kelli Sandras" userId="8b6a101f-e303-4d98-89fa-91734dc31d88" providerId="ADAL" clId="{0C787550-9B70-4672-8651-899AD4017E03}"/>
    <pc:docChg chg="undo custSel addSld delSld modSld modMainMaster">
      <pc:chgData name="Kelli Sandras" userId="8b6a101f-e303-4d98-89fa-91734dc31d88" providerId="ADAL" clId="{0C787550-9B70-4672-8651-899AD4017E03}" dt="2023-01-25T20:49:47.816" v="90" actId="207"/>
      <pc:docMkLst>
        <pc:docMk/>
      </pc:docMkLst>
      <pc:sldChg chg="modSp mod">
        <pc:chgData name="Kelli Sandras" userId="8b6a101f-e303-4d98-89fa-91734dc31d88" providerId="ADAL" clId="{0C787550-9B70-4672-8651-899AD4017E03}" dt="2023-01-25T20:48:41.405" v="84" actId="1076"/>
        <pc:sldMkLst>
          <pc:docMk/>
          <pc:sldMk cId="481031982" sldId="256"/>
        </pc:sldMkLst>
        <pc:spChg chg="mod">
          <ac:chgData name="Kelli Sandras" userId="8b6a101f-e303-4d98-89fa-91734dc31d88" providerId="ADAL" clId="{0C787550-9B70-4672-8651-899AD4017E03}" dt="2023-01-25T20:48:09.424" v="77" actId="1076"/>
          <ac:spMkLst>
            <pc:docMk/>
            <pc:sldMk cId="481031982" sldId="256"/>
            <ac:spMk id="2" creationId="{95F582FD-4A0C-CC35-C9E1-CAF1E40A4EB8}"/>
          </ac:spMkLst>
        </pc:spChg>
        <pc:spChg chg="mod">
          <ac:chgData name="Kelli Sandras" userId="8b6a101f-e303-4d98-89fa-91734dc31d88" providerId="ADAL" clId="{0C787550-9B70-4672-8651-899AD4017E03}" dt="2023-01-25T20:48:24.067" v="81" actId="1076"/>
          <ac:spMkLst>
            <pc:docMk/>
            <pc:sldMk cId="481031982" sldId="256"/>
            <ac:spMk id="3" creationId="{A0F42754-4393-07AF-19FC-6C597093F5D9}"/>
          </ac:spMkLst>
        </pc:spChg>
        <pc:spChg chg="mod">
          <ac:chgData name="Kelli Sandras" userId="8b6a101f-e303-4d98-89fa-91734dc31d88" providerId="ADAL" clId="{0C787550-9B70-4672-8651-899AD4017E03}" dt="2023-01-25T20:48:21.707" v="80" actId="1076"/>
          <ac:spMkLst>
            <pc:docMk/>
            <pc:sldMk cId="481031982" sldId="256"/>
            <ac:spMk id="5" creationId="{23DBC491-3D15-8BC2-2F6C-1D3880F93960}"/>
          </ac:spMkLst>
        </pc:spChg>
        <pc:spChg chg="mod">
          <ac:chgData name="Kelli Sandras" userId="8b6a101f-e303-4d98-89fa-91734dc31d88" providerId="ADAL" clId="{0C787550-9B70-4672-8651-899AD4017E03}" dt="2023-01-25T20:48:05.175" v="75" actId="1076"/>
          <ac:spMkLst>
            <pc:docMk/>
            <pc:sldMk cId="481031982" sldId="256"/>
            <ac:spMk id="12" creationId="{32DA475A-EAB8-09BB-8F4D-66A0BCF134ED}"/>
          </ac:spMkLst>
        </pc:spChg>
        <pc:spChg chg="mod">
          <ac:chgData name="Kelli Sandras" userId="8b6a101f-e303-4d98-89fa-91734dc31d88" providerId="ADAL" clId="{0C787550-9B70-4672-8651-899AD4017E03}" dt="2023-01-25T20:48:32.731" v="83" actId="1076"/>
          <ac:spMkLst>
            <pc:docMk/>
            <pc:sldMk cId="481031982" sldId="256"/>
            <ac:spMk id="13" creationId="{98642310-094A-3EA4-C09F-D362021C174A}"/>
          </ac:spMkLst>
        </pc:spChg>
        <pc:spChg chg="mod">
          <ac:chgData name="Kelli Sandras" userId="8b6a101f-e303-4d98-89fa-91734dc31d88" providerId="ADAL" clId="{0C787550-9B70-4672-8651-899AD4017E03}" dt="2023-01-25T20:48:12.565" v="78" actId="1076"/>
          <ac:spMkLst>
            <pc:docMk/>
            <pc:sldMk cId="481031982" sldId="256"/>
            <ac:spMk id="14" creationId="{3E2B2C63-2FAE-829D-5AD0-01276FAA90AD}"/>
          </ac:spMkLst>
        </pc:spChg>
        <pc:grpChg chg="mod">
          <ac:chgData name="Kelli Sandras" userId="8b6a101f-e303-4d98-89fa-91734dc31d88" providerId="ADAL" clId="{0C787550-9B70-4672-8651-899AD4017E03}" dt="2023-01-25T20:48:41.405" v="84" actId="1076"/>
          <ac:grpSpMkLst>
            <pc:docMk/>
            <pc:sldMk cId="481031982" sldId="256"/>
            <ac:grpSpMk id="9" creationId="{364C361B-BE24-4442-6FC4-0E68E498B782}"/>
          </ac:grpSpMkLst>
        </pc:grp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481031982" sldId="256"/>
            <ac:picMk id="7" creationId="{F72F8D2A-428C-3481-BCE0-E86491DB23C7}"/>
          </ac:picMkLst>
        </pc:picChg>
        <pc:picChg chg="mod">
          <ac:chgData name="Kelli Sandras" userId="8b6a101f-e303-4d98-89fa-91734dc31d88" providerId="ADAL" clId="{0C787550-9B70-4672-8651-899AD4017E03}" dt="2023-01-25T20:47:31.673" v="68" actId="14100"/>
          <ac:picMkLst>
            <pc:docMk/>
            <pc:sldMk cId="481031982" sldId="256"/>
            <ac:picMk id="11" creationId="{12F64B69-B2C0-B064-0593-32F1C889813D}"/>
          </ac:picMkLst>
        </pc:picChg>
      </pc:sldChg>
      <pc:sldChg chg="modSp mod">
        <pc:chgData name="Kelli Sandras" userId="8b6a101f-e303-4d98-89fa-91734dc31d88" providerId="ADAL" clId="{0C787550-9B70-4672-8651-899AD4017E03}" dt="2023-01-25T20:44:58.137" v="43" actId="1076"/>
        <pc:sldMkLst>
          <pc:docMk/>
          <pc:sldMk cId="2990722968" sldId="264"/>
        </pc:sldMkLst>
        <pc:spChg chg="mod">
          <ac:chgData name="Kelli Sandras" userId="8b6a101f-e303-4d98-89fa-91734dc31d88" providerId="ADAL" clId="{0C787550-9B70-4672-8651-899AD4017E03}" dt="2023-01-25T20:42:35.719" v="6" actId="14100"/>
          <ac:spMkLst>
            <pc:docMk/>
            <pc:sldMk cId="2990722968" sldId="264"/>
            <ac:spMk id="4" creationId="{697C4E14-0E07-7F2B-8733-32FA9C88102D}"/>
          </ac:spMkLst>
        </pc:spChg>
        <pc:spChg chg="mod">
          <ac:chgData name="Kelli Sandras" userId="8b6a101f-e303-4d98-89fa-91734dc31d88" providerId="ADAL" clId="{0C787550-9B70-4672-8651-899AD4017E03}" dt="2023-01-25T20:43:35.068" v="19" actId="14100"/>
          <ac:spMkLst>
            <pc:docMk/>
            <pc:sldMk cId="2990722968" sldId="264"/>
            <ac:spMk id="24" creationId="{70DA384A-E127-6AEA-2887-924C3DF2633C}"/>
          </ac:spMkLst>
        </pc:spChg>
        <pc:spChg chg="mod">
          <ac:chgData name="Kelli Sandras" userId="8b6a101f-e303-4d98-89fa-91734dc31d88" providerId="ADAL" clId="{0C787550-9B70-4672-8651-899AD4017E03}" dt="2023-01-25T20:44:39.135" v="39" actId="1076"/>
          <ac:spMkLst>
            <pc:docMk/>
            <pc:sldMk cId="2990722968" sldId="264"/>
            <ac:spMk id="25" creationId="{1A742AB2-0574-E373-09AC-E98EAA45000A}"/>
          </ac:spMkLst>
        </pc:spChg>
        <pc:picChg chg="mod">
          <ac:chgData name="Kelli Sandras" userId="8b6a101f-e303-4d98-89fa-91734dc31d88" providerId="ADAL" clId="{0C787550-9B70-4672-8651-899AD4017E03}" dt="2023-01-25T20:44:35.419" v="38" actId="1076"/>
          <ac:picMkLst>
            <pc:docMk/>
            <pc:sldMk cId="2990722968" sldId="264"/>
            <ac:picMk id="8" creationId="{9CDC87A8-28DC-1947-2812-614B40A3C5D3}"/>
          </ac:picMkLst>
        </pc:picChg>
        <pc:picChg chg="mod modCrop">
          <ac:chgData name="Kelli Sandras" userId="8b6a101f-e303-4d98-89fa-91734dc31d88" providerId="ADAL" clId="{0C787550-9B70-4672-8651-899AD4017E03}" dt="2023-01-25T20:44:18.946" v="31" actId="18131"/>
          <ac:picMkLst>
            <pc:docMk/>
            <pc:sldMk cId="2990722968" sldId="264"/>
            <ac:picMk id="9" creationId="{56A42075-B597-9E46-5CE2-61C392DEE976}"/>
          </ac:picMkLst>
        </pc:picChg>
        <pc:picChg chg="mod">
          <ac:chgData name="Kelli Sandras" userId="8b6a101f-e303-4d98-89fa-91734dc31d88" providerId="ADAL" clId="{0C787550-9B70-4672-8651-899AD4017E03}" dt="2023-01-25T20:43:23" v="14" actId="1076"/>
          <ac:picMkLst>
            <pc:docMk/>
            <pc:sldMk cId="2990722968" sldId="264"/>
            <ac:picMk id="13" creationId="{DC48FDAE-0F26-072F-A92B-3E6A69960FC7}"/>
          </ac:picMkLst>
        </pc:picChg>
        <pc:picChg chg="mod">
          <ac:chgData name="Kelli Sandras" userId="8b6a101f-e303-4d98-89fa-91734dc31d88" providerId="ADAL" clId="{0C787550-9B70-4672-8651-899AD4017E03}" dt="2023-01-25T20:44:26.039" v="32" actId="1076"/>
          <ac:picMkLst>
            <pc:docMk/>
            <pc:sldMk cId="2990722968" sldId="264"/>
            <ac:picMk id="15" creationId="{F745A851-C4C9-F9AB-2A34-281125FABEC6}"/>
          </ac:picMkLst>
        </pc:picChg>
        <pc:picChg chg="mod">
          <ac:chgData name="Kelli Sandras" userId="8b6a101f-e303-4d98-89fa-91734dc31d88" providerId="ADAL" clId="{0C787550-9B70-4672-8651-899AD4017E03}" dt="2023-01-25T20:44:58.137" v="43" actId="1076"/>
          <ac:picMkLst>
            <pc:docMk/>
            <pc:sldMk cId="2990722968" sldId="264"/>
            <ac:picMk id="17" creationId="{EBF53B57-E1AA-99D7-3917-E270AE5FF03F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2990722968" sldId="264"/>
            <ac:picMk id="19" creationId="{0FA5A443-E725-7BE0-F1C1-21322A317850}"/>
          </ac:picMkLst>
        </pc:picChg>
        <pc:picChg chg="mod">
          <ac:chgData name="Kelli Sandras" userId="8b6a101f-e303-4d98-89fa-91734dc31d88" providerId="ADAL" clId="{0C787550-9B70-4672-8651-899AD4017E03}" dt="2023-01-25T20:44:57.043" v="42" actId="1076"/>
          <ac:picMkLst>
            <pc:docMk/>
            <pc:sldMk cId="2990722968" sldId="264"/>
            <ac:picMk id="21" creationId="{2F1C9B88-B93F-C7EC-20A5-5F7EC2879171}"/>
          </ac:picMkLst>
        </pc:picChg>
        <pc:picChg chg="mod">
          <ac:chgData name="Kelli Sandras" userId="8b6a101f-e303-4d98-89fa-91734dc31d88" providerId="ADAL" clId="{0C787550-9B70-4672-8651-899AD4017E03}" dt="2023-01-25T20:44:05.721" v="29" actId="1076"/>
          <ac:picMkLst>
            <pc:docMk/>
            <pc:sldMk cId="2990722968" sldId="264"/>
            <ac:picMk id="23" creationId="{3BEF5D4D-BF24-A402-FC4A-CBE616CA209E}"/>
          </ac:picMkLst>
        </pc:picChg>
        <pc:cxnChg chg="mod">
          <ac:chgData name="Kelli Sandras" userId="8b6a101f-e303-4d98-89fa-91734dc31d88" providerId="ADAL" clId="{0C787550-9B70-4672-8651-899AD4017E03}" dt="2023-01-25T20:43:45.116" v="21" actId="14100"/>
          <ac:cxnSpMkLst>
            <pc:docMk/>
            <pc:sldMk cId="2990722968" sldId="264"/>
            <ac:cxnSpMk id="29" creationId="{9151F3C9-ADFB-15A8-DDE8-057A080A027B}"/>
          </ac:cxnSpMkLst>
        </pc:cxnChg>
      </pc:sldChg>
      <pc:sldChg chg="modSp mod">
        <pc:chgData name="Kelli Sandras" userId="8b6a101f-e303-4d98-89fa-91734dc31d88" providerId="ADAL" clId="{0C787550-9B70-4672-8651-899AD4017E03}" dt="2023-01-25T20:46:18.202" v="62" actId="14100"/>
        <pc:sldMkLst>
          <pc:docMk/>
          <pc:sldMk cId="2064085462" sldId="266"/>
        </pc:sldMkLst>
        <pc:spChg chg="mod">
          <ac:chgData name="Kelli Sandras" userId="8b6a101f-e303-4d98-89fa-91734dc31d88" providerId="ADAL" clId="{0C787550-9B70-4672-8651-899AD4017E03}" dt="2023-01-25T20:45:10.261" v="46" actId="14100"/>
          <ac:spMkLst>
            <pc:docMk/>
            <pc:sldMk cId="2064085462" sldId="266"/>
            <ac:spMk id="4" creationId="{697C4E14-0E07-7F2B-8733-32FA9C88102D}"/>
          </ac:spMkLst>
        </pc:spChg>
        <pc:spChg chg="mod">
          <ac:chgData name="Kelli Sandras" userId="8b6a101f-e303-4d98-89fa-91734dc31d88" providerId="ADAL" clId="{0C787550-9B70-4672-8651-899AD4017E03}" dt="2023-01-25T20:46:18.202" v="62" actId="14100"/>
          <ac:spMkLst>
            <pc:docMk/>
            <pc:sldMk cId="2064085462" sldId="266"/>
            <ac:spMk id="18" creationId="{59D4998A-506D-62C9-8BE5-084F70310E1C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2064085462" sldId="266"/>
            <ac:spMk id="20" creationId="{2259B221-7163-3699-688A-E9B5ADD4EF36}"/>
          </ac:spMkLst>
        </pc:spChg>
        <pc:picChg chg="mod">
          <ac:chgData name="Kelli Sandras" userId="8b6a101f-e303-4d98-89fa-91734dc31d88" providerId="ADAL" clId="{0C787550-9B70-4672-8651-899AD4017E03}" dt="2023-01-25T20:46:13.483" v="61" actId="1076"/>
          <ac:picMkLst>
            <pc:docMk/>
            <pc:sldMk cId="2064085462" sldId="266"/>
            <ac:picMk id="5" creationId="{0C287048-B872-AF0C-9B7A-E92A5F670FF7}"/>
          </ac:picMkLst>
        </pc:picChg>
        <pc:picChg chg="mod">
          <ac:chgData name="Kelli Sandras" userId="8b6a101f-e303-4d98-89fa-91734dc31d88" providerId="ADAL" clId="{0C787550-9B70-4672-8651-899AD4017E03}" dt="2023-01-25T20:46:07.413" v="59" actId="1076"/>
          <ac:picMkLst>
            <pc:docMk/>
            <pc:sldMk cId="2064085462" sldId="266"/>
            <ac:picMk id="7" creationId="{8BE38733-6986-ED99-DF86-F77AA2952D8E}"/>
          </ac:picMkLst>
        </pc:picChg>
        <pc:picChg chg="mod modCrop">
          <ac:chgData name="Kelli Sandras" userId="8b6a101f-e303-4d98-89fa-91734dc31d88" providerId="ADAL" clId="{0C787550-9B70-4672-8651-899AD4017E03}" dt="2023-01-25T20:45:45.965" v="52" actId="18131"/>
          <ac:picMkLst>
            <pc:docMk/>
            <pc:sldMk cId="2064085462" sldId="266"/>
            <ac:picMk id="17" creationId="{4FB96B4B-8F0C-B180-265B-A17A25D14EB4}"/>
          </ac:picMkLst>
        </pc:picChg>
      </pc:sldChg>
      <pc:sldChg chg="modSp add mod">
        <pc:chgData name="Kelli Sandras" userId="8b6a101f-e303-4d98-89fa-91734dc31d88" providerId="ADAL" clId="{0C787550-9B70-4672-8651-899AD4017E03}" dt="2023-01-25T20:49:13.530" v="88" actId="207"/>
        <pc:sldMkLst>
          <pc:docMk/>
          <pc:sldMk cId="3127274085" sldId="267"/>
        </pc:sldMkLst>
        <pc:spChg chg="mod">
          <ac:chgData name="Kelli Sandras" userId="8b6a101f-e303-4d98-89fa-91734dc31d88" providerId="ADAL" clId="{0C787550-9B70-4672-8651-899AD4017E03}" dt="2023-01-25T20:49:13.530" v="88" actId="207"/>
          <ac:spMkLst>
            <pc:docMk/>
            <pc:sldMk cId="3127274085" sldId="267"/>
            <ac:spMk id="4" creationId="{697C4E14-0E07-7F2B-8733-32FA9C88102D}"/>
          </ac:spMkLst>
        </pc:spChg>
      </pc:sldChg>
      <pc:sldChg chg="modSp del">
        <pc:chgData name="Kelli Sandras" userId="8b6a101f-e303-4d98-89fa-91734dc31d88" providerId="ADAL" clId="{0C787550-9B70-4672-8651-899AD4017E03}" dt="2023-01-25T20:42:27.080" v="4" actId="47"/>
        <pc:sldMkLst>
          <pc:docMk/>
          <pc:sldMk cId="697225751" sldId="268"/>
        </pc:sldMkLst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697225751" sldId="268"/>
            <ac:spMk id="4" creationId="{697C4E14-0E07-7F2B-8733-32FA9C88102D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697225751" sldId="268"/>
            <ac:spMk id="18" creationId="{59D4998A-506D-62C9-8BE5-084F70310E1C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697225751" sldId="268"/>
            <ac:spMk id="20" creationId="{2259B221-7163-3699-688A-E9B5ADD4EF36}"/>
          </ac:spMkLst>
        </pc:sp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697225751" sldId="268"/>
            <ac:picMk id="5" creationId="{0C287048-B872-AF0C-9B7A-E92A5F670FF7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697225751" sldId="268"/>
            <ac:picMk id="7" creationId="{8BE38733-6986-ED99-DF86-F77AA2952D8E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697225751" sldId="268"/>
            <ac:picMk id="17" creationId="{4FB96B4B-8F0C-B180-265B-A17A25D14EB4}"/>
          </ac:picMkLst>
        </pc:picChg>
      </pc:sldChg>
      <pc:sldChg chg="modSp add mod">
        <pc:chgData name="Kelli Sandras" userId="8b6a101f-e303-4d98-89fa-91734dc31d88" providerId="ADAL" clId="{0C787550-9B70-4672-8651-899AD4017E03}" dt="2023-01-25T20:49:40.620" v="89" actId="207"/>
        <pc:sldMkLst>
          <pc:docMk/>
          <pc:sldMk cId="3483373648" sldId="268"/>
        </pc:sldMkLst>
        <pc:spChg chg="mod">
          <ac:chgData name="Kelli Sandras" userId="8b6a101f-e303-4d98-89fa-91734dc31d88" providerId="ADAL" clId="{0C787550-9B70-4672-8651-899AD4017E03}" dt="2023-01-25T20:49:40.620" v="89" actId="207"/>
          <ac:spMkLst>
            <pc:docMk/>
            <pc:sldMk cId="3483373648" sldId="268"/>
            <ac:spMk id="4" creationId="{697C4E14-0E07-7F2B-8733-32FA9C88102D}"/>
          </ac:spMkLst>
        </pc:spChg>
      </pc:sldChg>
      <pc:sldChg chg="modSp add mod">
        <pc:chgData name="Kelli Sandras" userId="8b6a101f-e303-4d98-89fa-91734dc31d88" providerId="ADAL" clId="{0C787550-9B70-4672-8651-899AD4017E03}" dt="2023-01-25T20:49:47.816" v="90" actId="207"/>
        <pc:sldMkLst>
          <pc:docMk/>
          <pc:sldMk cId="661245012" sldId="269"/>
        </pc:sldMkLst>
        <pc:spChg chg="mod">
          <ac:chgData name="Kelli Sandras" userId="8b6a101f-e303-4d98-89fa-91734dc31d88" providerId="ADAL" clId="{0C787550-9B70-4672-8651-899AD4017E03}" dt="2023-01-25T20:49:47.816" v="90" actId="207"/>
          <ac:spMkLst>
            <pc:docMk/>
            <pc:sldMk cId="661245012" sldId="269"/>
            <ac:spMk id="2" creationId="{95F582FD-4A0C-CC35-C9E1-CAF1E40A4EB8}"/>
          </ac:spMkLst>
        </pc:spChg>
      </pc:sldChg>
      <pc:sldChg chg="modSp del">
        <pc:chgData name="Kelli Sandras" userId="8b6a101f-e303-4d98-89fa-91734dc31d88" providerId="ADAL" clId="{0C787550-9B70-4672-8651-899AD4017E03}" dt="2023-01-25T20:42:30.328" v="5" actId="47"/>
        <pc:sldMkLst>
          <pc:docMk/>
          <pc:sldMk cId="757391093" sldId="269"/>
        </pc:sldMkLst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2" creationId="{95F582FD-4A0C-CC35-C9E1-CAF1E40A4EB8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3" creationId="{A0F42754-4393-07AF-19FC-6C597093F5D9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5" creationId="{23DBC491-3D15-8BC2-2F6C-1D3880F93960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12" creationId="{32DA475A-EAB8-09BB-8F4D-66A0BCF134ED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13" creationId="{98642310-094A-3EA4-C09F-D362021C174A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57391093" sldId="269"/>
            <ac:spMk id="14" creationId="{3E2B2C63-2FAE-829D-5AD0-01276FAA90AD}"/>
          </ac:spMkLst>
        </pc:spChg>
        <pc:grpChg chg="mod">
          <ac:chgData name="Kelli Sandras" userId="8b6a101f-e303-4d98-89fa-91734dc31d88" providerId="ADAL" clId="{0C787550-9B70-4672-8651-899AD4017E03}" dt="2023-01-25T20:41:45.695" v="0"/>
          <ac:grpSpMkLst>
            <pc:docMk/>
            <pc:sldMk cId="757391093" sldId="269"/>
            <ac:grpSpMk id="9" creationId="{364C361B-BE24-4442-6FC4-0E68E498B782}"/>
          </ac:grpSpMkLst>
        </pc:grp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57391093" sldId="269"/>
            <ac:picMk id="7" creationId="{F72F8D2A-428C-3481-BCE0-E86491DB23C7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57391093" sldId="269"/>
            <ac:picMk id="11" creationId="{12F64B69-B2C0-B064-0593-32F1C889813D}"/>
          </ac:picMkLst>
        </pc:picChg>
      </pc:sldChg>
      <pc:sldChg chg="modSp del">
        <pc:chgData name="Kelli Sandras" userId="8b6a101f-e303-4d98-89fa-91734dc31d88" providerId="ADAL" clId="{0C787550-9B70-4672-8651-899AD4017E03}" dt="2023-01-25T20:42:25.150" v="3" actId="47"/>
        <pc:sldMkLst>
          <pc:docMk/>
          <pc:sldMk cId="769012805" sldId="270"/>
        </pc:sldMkLst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69012805" sldId="270"/>
            <ac:spMk id="4" creationId="{697C4E14-0E07-7F2B-8733-32FA9C88102D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69012805" sldId="270"/>
            <ac:spMk id="24" creationId="{70DA384A-E127-6AEA-2887-924C3DF2633C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k cId="769012805" sldId="270"/>
            <ac:spMk id="25" creationId="{1A742AB2-0574-E373-09AC-E98EAA45000A}"/>
          </ac:spMkLst>
        </pc:sp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8" creationId="{9CDC87A8-28DC-1947-2812-614B40A3C5D3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9" creationId="{56A42075-B597-9E46-5CE2-61C392DEE976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13" creationId="{DC48FDAE-0F26-072F-A92B-3E6A69960FC7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15" creationId="{F745A851-C4C9-F9AB-2A34-281125FABEC6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17" creationId="{EBF53B57-E1AA-99D7-3917-E270AE5FF03F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21" creationId="{2F1C9B88-B93F-C7EC-20A5-5F7EC2879171}"/>
          </ac:picMkLst>
        </pc:picChg>
        <pc:picChg chg="mod">
          <ac:chgData name="Kelli Sandras" userId="8b6a101f-e303-4d98-89fa-91734dc31d88" providerId="ADAL" clId="{0C787550-9B70-4672-8651-899AD4017E03}" dt="2023-01-25T20:41:45.695" v="0"/>
          <ac:picMkLst>
            <pc:docMk/>
            <pc:sldMk cId="769012805" sldId="270"/>
            <ac:picMk id="23" creationId="{3BEF5D4D-BF24-A402-FC4A-CBE616CA209E}"/>
          </ac:picMkLst>
        </pc:picChg>
        <pc:cxnChg chg="mod">
          <ac:chgData name="Kelli Sandras" userId="8b6a101f-e303-4d98-89fa-91734dc31d88" providerId="ADAL" clId="{0C787550-9B70-4672-8651-899AD4017E03}" dt="2023-01-25T20:41:45.695" v="0"/>
          <ac:cxnSpMkLst>
            <pc:docMk/>
            <pc:sldMk cId="769012805" sldId="270"/>
            <ac:cxnSpMk id="29" creationId="{9151F3C9-ADFB-15A8-DDE8-057A080A027B}"/>
          </ac:cxnSpMkLst>
        </pc:cxnChg>
      </pc:sldChg>
      <pc:sldMasterChg chg="modSp modSldLayout">
        <pc:chgData name="Kelli Sandras" userId="8b6a101f-e303-4d98-89fa-91734dc31d88" providerId="ADAL" clId="{0C787550-9B70-4672-8651-899AD4017E03}" dt="2023-01-25T20:41:45.695" v="0"/>
        <pc:sldMasterMkLst>
          <pc:docMk/>
          <pc:sldMasterMk cId="1251105810" sldId="2147483660"/>
        </pc:sldMasterMkLst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asterMk cId="1251105810" sldId="2147483660"/>
            <ac:spMk id="2" creationId="{00000000-0000-0000-0000-000000000000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asterMk cId="1251105810" sldId="2147483660"/>
            <ac:spMk id="3" creationId="{00000000-0000-0000-0000-000000000000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asterMk cId="1251105810" sldId="2147483660"/>
            <ac:spMk id="4" creationId="{00000000-0000-0000-0000-000000000000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asterMk cId="1251105810" sldId="2147483660"/>
            <ac:spMk id="5" creationId="{00000000-0000-0000-0000-000000000000}"/>
          </ac:spMkLst>
        </pc:spChg>
        <pc:spChg chg="mod">
          <ac:chgData name="Kelli Sandras" userId="8b6a101f-e303-4d98-89fa-91734dc31d88" providerId="ADAL" clId="{0C787550-9B70-4672-8651-899AD4017E03}" dt="2023-01-25T20:41:45.695" v="0"/>
          <ac:spMkLst>
            <pc:docMk/>
            <pc:sldMasterMk cId="1251105810" sldId="2147483660"/>
            <ac:spMk id="6" creationId="{00000000-0000-0000-0000-000000000000}"/>
          </ac:spMkLst>
        </pc:sp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3965328268" sldId="2147483661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3965328268" sldId="2147483661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3965328268" sldId="2147483661"/>
              <ac:spMk id="3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4178546682" sldId="2147483663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4178546682" sldId="2147483663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4178546682" sldId="2147483663"/>
              <ac:spMk id="3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903253162" sldId="2147483664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903253162" sldId="2147483664"/>
              <ac:spMk id="3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903253162" sldId="2147483664"/>
              <ac:spMk id="4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2256372736" sldId="2147483665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2256372736" sldId="2147483665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2256372736" sldId="2147483665"/>
              <ac:spMk id="3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2256372736" sldId="2147483665"/>
              <ac:spMk id="4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2256372736" sldId="2147483665"/>
              <ac:spMk id="5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2256372736" sldId="2147483665"/>
              <ac:spMk id="6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150863537" sldId="2147483668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50863537" sldId="2147483668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50863537" sldId="2147483668"/>
              <ac:spMk id="3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50863537" sldId="2147483668"/>
              <ac:spMk id="4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1068293506" sldId="2147483669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068293506" sldId="2147483669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068293506" sldId="2147483669"/>
              <ac:spMk id="3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1068293506" sldId="2147483669"/>
              <ac:spMk id="4" creationId="{00000000-0000-0000-0000-000000000000}"/>
            </ac:spMkLst>
          </pc:spChg>
        </pc:sldLayoutChg>
        <pc:sldLayoutChg chg="modSp">
          <pc:chgData name="Kelli Sandras" userId="8b6a101f-e303-4d98-89fa-91734dc31d88" providerId="ADAL" clId="{0C787550-9B70-4672-8651-899AD4017E03}" dt="2023-01-25T20:41:45.695" v="0"/>
          <pc:sldLayoutMkLst>
            <pc:docMk/>
            <pc:sldMasterMk cId="1251105810" sldId="2147483660"/>
            <pc:sldLayoutMk cId="774811597" sldId="2147483671"/>
          </pc:sldLayoutMkLst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774811597" sldId="2147483671"/>
              <ac:spMk id="2" creationId="{00000000-0000-0000-0000-000000000000}"/>
            </ac:spMkLst>
          </pc:spChg>
          <pc:spChg chg="mod">
            <ac:chgData name="Kelli Sandras" userId="8b6a101f-e303-4d98-89fa-91734dc31d88" providerId="ADAL" clId="{0C787550-9B70-4672-8651-899AD4017E03}" dt="2023-01-25T20:41:45.695" v="0"/>
            <ac:spMkLst>
              <pc:docMk/>
              <pc:sldMasterMk cId="1251105810" sldId="2147483660"/>
              <pc:sldLayoutMk cId="774811597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0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0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8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23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04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41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1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3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48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1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18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6A220-0393-4A40-B850-044A339007B3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FE468-B68C-4EF6-892A-1F4C6FC1E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5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97C4E14-0E07-7F2B-8733-32FA9C88102D}"/>
              </a:ext>
            </a:extLst>
          </p:cNvPr>
          <p:cNvSpPr/>
          <p:nvPr/>
        </p:nvSpPr>
        <p:spPr>
          <a:xfrm>
            <a:off x="0" y="0"/>
            <a:ext cx="10287000" cy="1028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erson standing in a warehouse&#10;&#10;Description automatically generated with low confidence">
            <a:extLst>
              <a:ext uri="{FF2B5EF4-FFF2-40B4-BE49-F238E27FC236}">
                <a16:creationId xmlns:a16="http://schemas.microsoft.com/office/drawing/2014/main" id="{56A42075-B597-9E46-5CE2-61C392DEE9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1" t="4418" r="49962" b="246"/>
          <a:stretch/>
        </p:blipFill>
        <p:spPr>
          <a:xfrm>
            <a:off x="0" y="0"/>
            <a:ext cx="6355682" cy="10287000"/>
          </a:xfrm>
          <a:prstGeom prst="rect">
            <a:avLst/>
          </a:prstGeom>
        </p:spPr>
      </p:pic>
      <p:pic>
        <p:nvPicPr>
          <p:cNvPr id="8" name="Picture 7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9CDC87A8-28DC-1947-2812-614B40A3C5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3" t="23025" r="12980" b="6387"/>
          <a:stretch/>
        </p:blipFill>
        <p:spPr>
          <a:xfrm rot="21221096">
            <a:off x="6527869" y="4641808"/>
            <a:ext cx="3339446" cy="4084002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3BEF5D4D-BF24-A402-FC4A-CBE616CA20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7" t="54205" r="26072"/>
          <a:stretch/>
        </p:blipFill>
        <p:spPr>
          <a:xfrm>
            <a:off x="-331497" y="7248136"/>
            <a:ext cx="8994701" cy="4053472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DC48FDAE-0F26-072F-A92B-3E6A69960F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r="59911" b="68288"/>
          <a:stretch/>
        </p:blipFill>
        <p:spPr>
          <a:xfrm>
            <a:off x="-331497" y="-87682"/>
            <a:ext cx="4614345" cy="2317538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F745A851-C4C9-F9AB-2A34-281125FABE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1" t="12469" r="2446" b="68957"/>
          <a:stretch/>
        </p:blipFill>
        <p:spPr>
          <a:xfrm>
            <a:off x="6349463" y="1212998"/>
            <a:ext cx="4037637" cy="1172689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EBF53B57-E1AA-99D7-3917-E270AE5FF0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4" t="33751" r="8847" b="59620"/>
          <a:stretch/>
        </p:blipFill>
        <p:spPr>
          <a:xfrm>
            <a:off x="7358346" y="2442417"/>
            <a:ext cx="2019869" cy="333854"/>
          </a:xfrm>
          <a:prstGeom prst="rect">
            <a:avLst/>
          </a:prstGeom>
        </p:spPr>
      </p:pic>
      <p:pic>
        <p:nvPicPr>
          <p:cNvPr id="21" name="Picture 2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F1C9B88-B93F-C7EC-20A5-5F7EC287917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8" t="37324" r="7018" b="42078"/>
          <a:stretch/>
        </p:blipFill>
        <p:spPr>
          <a:xfrm>
            <a:off x="7107118" y="3116648"/>
            <a:ext cx="2388268" cy="1037390"/>
          </a:xfrm>
          <a:prstGeom prst="rect">
            <a:avLst/>
          </a:prstGeom>
        </p:spPr>
      </p:pic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0FA5A443-E725-7BE0-F1C1-21322A31785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r="57479" b="69646"/>
          <a:stretch/>
        </p:blipFill>
        <p:spPr>
          <a:xfrm>
            <a:off x="4585115" y="3389684"/>
            <a:ext cx="3233950" cy="1528709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151F3C9-ADFB-15A8-DDE8-057A080A027B}"/>
              </a:ext>
            </a:extLst>
          </p:cNvPr>
          <p:cNvCxnSpPr>
            <a:cxnSpLocks/>
          </p:cNvCxnSpPr>
          <p:nvPr/>
        </p:nvCxnSpPr>
        <p:spPr>
          <a:xfrm flipH="1" flipV="1">
            <a:off x="6349463" y="-1014608"/>
            <a:ext cx="46396" cy="9409691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70DA384A-E127-6AEA-2887-924C3DF2633C}"/>
              </a:ext>
            </a:extLst>
          </p:cNvPr>
          <p:cNvSpPr/>
          <p:nvPr/>
        </p:nvSpPr>
        <p:spPr>
          <a:xfrm>
            <a:off x="3961383" y="8425945"/>
            <a:ext cx="2906213" cy="1576093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>
                <a:solidFill>
                  <a:schemeClr val="bg1"/>
                </a:solidFill>
              </a:rPr>
              <a:t>DELETE AND INSERT 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742AB2-0574-E373-09AC-E98EAA45000A}"/>
              </a:ext>
            </a:extLst>
          </p:cNvPr>
          <p:cNvSpPr txBox="1"/>
          <p:nvPr/>
        </p:nvSpPr>
        <p:spPr>
          <a:xfrm>
            <a:off x="9677053" y="8366724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</p:spTree>
    <p:extLst>
      <p:ext uri="{BB962C8B-B14F-4D97-AF65-F5344CB8AC3E}">
        <p14:creationId xmlns:p14="http://schemas.microsoft.com/office/powerpoint/2010/main" val="299072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97C4E14-0E07-7F2B-8733-32FA9C88102D}"/>
              </a:ext>
            </a:extLst>
          </p:cNvPr>
          <p:cNvSpPr/>
          <p:nvPr/>
        </p:nvSpPr>
        <p:spPr>
          <a:xfrm>
            <a:off x="1" y="0"/>
            <a:ext cx="10287000" cy="1028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4FB96B4B-8F0C-B180-265B-A17A25D14E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6" r="29029" b="1706"/>
          <a:stretch/>
        </p:blipFill>
        <p:spPr>
          <a:xfrm>
            <a:off x="0" y="0"/>
            <a:ext cx="5530584" cy="10286999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0C287048-B872-AF0C-9B7A-E92A5F670F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8" t="33334" r="14640" b="36857"/>
          <a:stretch/>
        </p:blipFill>
        <p:spPr>
          <a:xfrm>
            <a:off x="6328914" y="3904416"/>
            <a:ext cx="3281143" cy="1983109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8BE38733-6986-ED99-DF86-F77AA2952D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5" r="8494" b="58807"/>
          <a:stretch/>
        </p:blipFill>
        <p:spPr>
          <a:xfrm>
            <a:off x="1866204" y="763844"/>
            <a:ext cx="8254099" cy="2581728"/>
          </a:xfrm>
          <a:prstGeom prst="rect">
            <a:avLst/>
          </a:prstGeom>
        </p:spPr>
      </p:pic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59D4998A-506D-62C9-8BE5-084F70310E1C}"/>
              </a:ext>
            </a:extLst>
          </p:cNvPr>
          <p:cNvSpPr/>
          <p:nvPr/>
        </p:nvSpPr>
        <p:spPr>
          <a:xfrm>
            <a:off x="6455922" y="7009877"/>
            <a:ext cx="2944752" cy="198310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/>
              <a:t>DELETE AND INSERT 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59B221-7163-3699-688A-E9B5ADD4EF36}"/>
              </a:ext>
            </a:extLst>
          </p:cNvPr>
          <p:cNvSpPr txBox="1"/>
          <p:nvPr/>
        </p:nvSpPr>
        <p:spPr>
          <a:xfrm>
            <a:off x="9610057" y="6290103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</p:spTree>
    <p:extLst>
      <p:ext uri="{BB962C8B-B14F-4D97-AF65-F5344CB8AC3E}">
        <p14:creationId xmlns:p14="http://schemas.microsoft.com/office/powerpoint/2010/main" val="206408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F582FD-4A0C-CC35-C9E1-CAF1E40A4EB8}"/>
              </a:ext>
            </a:extLst>
          </p:cNvPr>
          <p:cNvSpPr/>
          <p:nvPr/>
        </p:nvSpPr>
        <p:spPr>
          <a:xfrm>
            <a:off x="1" y="0"/>
            <a:ext cx="10287000" cy="1028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F64B69-B2C0-B064-0593-32F1C8898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7" r="17597"/>
          <a:stretch/>
        </p:blipFill>
        <p:spPr>
          <a:xfrm>
            <a:off x="-2326105" y="-14340"/>
            <a:ext cx="9079831" cy="10508053"/>
          </a:xfrm>
          <a:prstGeom prst="hexagon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2DA475A-EAB8-09BB-8F4D-66A0BCF134ED}"/>
              </a:ext>
            </a:extLst>
          </p:cNvPr>
          <p:cNvSpPr txBox="1"/>
          <p:nvPr/>
        </p:nvSpPr>
        <p:spPr>
          <a:xfrm>
            <a:off x="5607051" y="757785"/>
            <a:ext cx="4066382" cy="3146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FF"/>
                </a:solidFill>
                <a:latin typeface="Arial Black" panose="020B0A04020102020204" pitchFamily="34" charset="0"/>
              </a:rPr>
              <a:t>Looking for a job with *INSERT TEXT*?</a:t>
            </a:r>
          </a:p>
          <a:p>
            <a:pPr>
              <a:lnSpc>
                <a:spcPts val="3133"/>
              </a:lnSpc>
            </a:pPr>
            <a:endParaRPr lang="en-US" sz="1410" dirty="0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3E2B2C63-2FAE-829D-5AD0-01276FAA90AD}"/>
              </a:ext>
            </a:extLst>
          </p:cNvPr>
          <p:cNvSpPr/>
          <p:nvPr/>
        </p:nvSpPr>
        <p:spPr>
          <a:xfrm>
            <a:off x="6308973" y="7901313"/>
            <a:ext cx="2572138" cy="1699234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10" dirty="0"/>
              <a:t>DELETE AND INSERT LOGO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F42754-4393-07AF-19FC-6C597093F5D9}"/>
              </a:ext>
            </a:extLst>
          </p:cNvPr>
          <p:cNvSpPr txBox="1"/>
          <p:nvPr/>
        </p:nvSpPr>
        <p:spPr>
          <a:xfrm>
            <a:off x="9574449" y="7901313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this blue rectangle with your company colors. Instructions attached</a:t>
            </a:r>
          </a:p>
          <a:p>
            <a:r>
              <a:rPr lang="en-US" sz="1410" dirty="0"/>
              <a:t>Delete text box.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BC491-3D15-8BC2-2F6C-1D3880F93960}"/>
              </a:ext>
            </a:extLst>
          </p:cNvPr>
          <p:cNvSpPr txBox="1"/>
          <p:nvPr/>
        </p:nvSpPr>
        <p:spPr>
          <a:xfrm>
            <a:off x="9881236" y="2680445"/>
            <a:ext cx="1425099" cy="16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10" dirty="0"/>
              <a:t>Customize *upward mobility, competitive wages, flexible schedule, </a:t>
            </a:r>
            <a:r>
              <a:rPr lang="en-US" sz="1410" dirty="0" err="1"/>
              <a:t>etc</a:t>
            </a:r>
            <a:r>
              <a:rPr lang="en-US" sz="1410" dirty="0"/>
              <a:t>* Delete text box.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64C361B-BE24-4442-6FC4-0E68E498B782}"/>
              </a:ext>
            </a:extLst>
          </p:cNvPr>
          <p:cNvGrpSpPr/>
          <p:nvPr/>
        </p:nvGrpSpPr>
        <p:grpSpPr>
          <a:xfrm>
            <a:off x="6918856" y="4337895"/>
            <a:ext cx="2962380" cy="1611209"/>
            <a:chOff x="7096165" y="2174725"/>
            <a:chExt cx="3168451" cy="1338263"/>
          </a:xfrm>
        </p:grpSpPr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F72F8D2A-428C-3481-BCE0-E86491DB23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27" t="32447" r="32668" b="35560"/>
            <a:stretch/>
          </p:blipFill>
          <p:spPr>
            <a:xfrm>
              <a:off x="7096165" y="2174725"/>
              <a:ext cx="3168451" cy="133826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642310-094A-3EA4-C09F-D362021C174A}"/>
                </a:ext>
              </a:extLst>
            </p:cNvPr>
            <p:cNvSpPr txBox="1"/>
            <p:nvPr/>
          </p:nvSpPr>
          <p:spPr>
            <a:xfrm>
              <a:off x="7453620" y="2683240"/>
              <a:ext cx="2213222" cy="61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7" b="1" dirty="0"/>
                <a:t>Apply</a:t>
              </a:r>
              <a:r>
                <a:rPr lang="en-US" sz="2507" b="1" dirty="0">
                  <a:solidFill>
                    <a:srgbClr val="FFFFFF"/>
                  </a:solidFill>
                </a:rPr>
                <a:t> </a:t>
              </a:r>
              <a:r>
                <a:rPr lang="en-US" sz="2507" b="1" dirty="0"/>
                <a:t>Now</a:t>
              </a:r>
              <a:r>
                <a:rPr lang="en-US" sz="2507" b="1" dirty="0">
                  <a:solidFill>
                    <a:srgbClr val="FFFFFF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031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376</TotalTime>
  <Words>85</Words>
  <Application>Microsoft Office PowerPoint</Application>
  <PresentationFormat>Custom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Kelli Sandras</dc:creator>
  <cp:lastModifiedBy>Kelli Sandras</cp:lastModifiedBy>
  <cp:revision>3</cp:revision>
  <dcterms:created xsi:type="dcterms:W3CDTF">2023-01-24T19:20:29Z</dcterms:created>
  <dcterms:modified xsi:type="dcterms:W3CDTF">2023-01-30T20:10:52Z</dcterms:modified>
</cp:coreProperties>
</file>