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66" r:id="rId3"/>
    <p:sldId id="256" r:id="rId4"/>
  </p:sldIdLst>
  <p:sldSz cx="8953500" cy="6400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19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973223-6DBB-4956-9774-EDA63709E514}" v="1" dt="2023-01-30T20:09:50.88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0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1428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lli Sandras" userId="8b6a101f-e303-4d98-89fa-91734dc31d88" providerId="ADAL" clId="{14973223-6DBB-4956-9774-EDA63709E514}"/>
    <pc:docChg chg="delSld modSld">
      <pc:chgData name="Kelli Sandras" userId="8b6a101f-e303-4d98-89fa-91734dc31d88" providerId="ADAL" clId="{14973223-6DBB-4956-9774-EDA63709E514}" dt="2023-01-30T20:09:57.701" v="2" actId="1076"/>
      <pc:docMkLst>
        <pc:docMk/>
      </pc:docMkLst>
      <pc:sldChg chg="modSp mod">
        <pc:chgData name="Kelli Sandras" userId="8b6a101f-e303-4d98-89fa-91734dc31d88" providerId="ADAL" clId="{14973223-6DBB-4956-9774-EDA63709E514}" dt="2023-01-30T20:09:57.701" v="2" actId="1076"/>
        <pc:sldMkLst>
          <pc:docMk/>
          <pc:sldMk cId="481031982" sldId="256"/>
        </pc:sldMkLst>
        <pc:picChg chg="mod">
          <ac:chgData name="Kelli Sandras" userId="8b6a101f-e303-4d98-89fa-91734dc31d88" providerId="ADAL" clId="{14973223-6DBB-4956-9774-EDA63709E514}" dt="2023-01-30T20:09:57.701" v="2" actId="1076"/>
          <ac:picMkLst>
            <pc:docMk/>
            <pc:sldMk cId="481031982" sldId="256"/>
            <ac:picMk id="11" creationId="{12F64B69-B2C0-B064-0593-32F1C889813D}"/>
          </ac:picMkLst>
        </pc:picChg>
      </pc:sldChg>
      <pc:sldChg chg="del">
        <pc:chgData name="Kelli Sandras" userId="8b6a101f-e303-4d98-89fa-91734dc31d88" providerId="ADAL" clId="{14973223-6DBB-4956-9774-EDA63709E514}" dt="2023-01-30T20:09:29.960" v="0" actId="47"/>
        <pc:sldMkLst>
          <pc:docMk/>
          <pc:sldMk cId="697225751" sldId="268"/>
        </pc:sldMkLst>
      </pc:sldChg>
      <pc:sldChg chg="del">
        <pc:chgData name="Kelli Sandras" userId="8b6a101f-e303-4d98-89fa-91734dc31d88" providerId="ADAL" clId="{14973223-6DBB-4956-9774-EDA63709E514}" dt="2023-01-30T20:09:29.960" v="0" actId="47"/>
        <pc:sldMkLst>
          <pc:docMk/>
          <pc:sldMk cId="757391093" sldId="269"/>
        </pc:sldMkLst>
      </pc:sldChg>
      <pc:sldChg chg="del">
        <pc:chgData name="Kelli Sandras" userId="8b6a101f-e303-4d98-89fa-91734dc31d88" providerId="ADAL" clId="{14973223-6DBB-4956-9774-EDA63709E514}" dt="2023-01-30T20:09:29.960" v="0" actId="47"/>
        <pc:sldMkLst>
          <pc:docMk/>
          <pc:sldMk cId="769012805" sldId="27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1513" y="1047539"/>
            <a:ext cx="7610475" cy="2228427"/>
          </a:xfrm>
        </p:spPr>
        <p:txBody>
          <a:bodyPr anchor="b"/>
          <a:lstStyle>
            <a:lvl1pPr algn="ctr">
              <a:defRPr sz="5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19188" y="3361902"/>
            <a:ext cx="6715125" cy="1545378"/>
          </a:xfrm>
        </p:spPr>
        <p:txBody>
          <a:bodyPr/>
          <a:lstStyle>
            <a:lvl1pPr marL="0" indent="0" algn="ctr">
              <a:buNone/>
              <a:defRPr sz="2240"/>
            </a:lvl1pPr>
            <a:lvl2pPr marL="426705" indent="0" algn="ctr">
              <a:buNone/>
              <a:defRPr sz="1867"/>
            </a:lvl2pPr>
            <a:lvl3pPr marL="853410" indent="0" algn="ctr">
              <a:buNone/>
              <a:defRPr sz="1680"/>
            </a:lvl3pPr>
            <a:lvl4pPr marL="1280114" indent="0" algn="ctr">
              <a:buNone/>
              <a:defRPr sz="1493"/>
            </a:lvl4pPr>
            <a:lvl5pPr marL="1706819" indent="0" algn="ctr">
              <a:buNone/>
              <a:defRPr sz="1493"/>
            </a:lvl5pPr>
            <a:lvl6pPr marL="2133524" indent="0" algn="ctr">
              <a:buNone/>
              <a:defRPr sz="1493"/>
            </a:lvl6pPr>
            <a:lvl7pPr marL="2560229" indent="0" algn="ctr">
              <a:buNone/>
              <a:defRPr sz="1493"/>
            </a:lvl7pPr>
            <a:lvl8pPr marL="2986933" indent="0" algn="ctr">
              <a:buNone/>
              <a:defRPr sz="1493"/>
            </a:lvl8pPr>
            <a:lvl9pPr marL="3413638" indent="0" algn="ctr">
              <a:buNone/>
              <a:defRPr sz="149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A220-0393-4A40-B850-044A339007B3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FE468-B68C-4EF6-892A-1F4C6FC1E1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328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A220-0393-4A40-B850-044A339007B3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FE468-B68C-4EF6-892A-1F4C6FC1E1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792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07349" y="340783"/>
            <a:ext cx="1930598" cy="542438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5553" y="340783"/>
            <a:ext cx="5679877" cy="542438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A220-0393-4A40-B850-044A339007B3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FE468-B68C-4EF6-892A-1F4C6FC1E1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811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A220-0393-4A40-B850-044A339007B3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FE468-B68C-4EF6-892A-1F4C6FC1E1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635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0890" y="1595757"/>
            <a:ext cx="7722394" cy="2662555"/>
          </a:xfrm>
        </p:spPr>
        <p:txBody>
          <a:bodyPr anchor="b"/>
          <a:lstStyle>
            <a:lvl1pPr>
              <a:defRPr sz="5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0890" y="4283500"/>
            <a:ext cx="7722394" cy="1400175"/>
          </a:xfrm>
        </p:spPr>
        <p:txBody>
          <a:bodyPr/>
          <a:lstStyle>
            <a:lvl1pPr marL="0" indent="0">
              <a:buNone/>
              <a:defRPr sz="2240">
                <a:solidFill>
                  <a:schemeClr val="tx1"/>
                </a:solidFill>
              </a:defRPr>
            </a:lvl1pPr>
            <a:lvl2pPr marL="426705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2pPr>
            <a:lvl3pPr marL="85341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3pPr>
            <a:lvl4pPr marL="1280114" indent="0">
              <a:buNone/>
              <a:defRPr sz="1493">
                <a:solidFill>
                  <a:schemeClr val="tx1">
                    <a:tint val="75000"/>
                  </a:schemeClr>
                </a:solidFill>
              </a:defRPr>
            </a:lvl4pPr>
            <a:lvl5pPr marL="1706819" indent="0">
              <a:buNone/>
              <a:defRPr sz="1493">
                <a:solidFill>
                  <a:schemeClr val="tx1">
                    <a:tint val="75000"/>
                  </a:schemeClr>
                </a:solidFill>
              </a:defRPr>
            </a:lvl5pPr>
            <a:lvl6pPr marL="2133524" indent="0">
              <a:buNone/>
              <a:defRPr sz="1493">
                <a:solidFill>
                  <a:schemeClr val="tx1">
                    <a:tint val="75000"/>
                  </a:schemeClr>
                </a:solidFill>
              </a:defRPr>
            </a:lvl6pPr>
            <a:lvl7pPr marL="2560229" indent="0">
              <a:buNone/>
              <a:defRPr sz="1493">
                <a:solidFill>
                  <a:schemeClr val="tx1">
                    <a:tint val="75000"/>
                  </a:schemeClr>
                </a:solidFill>
              </a:defRPr>
            </a:lvl7pPr>
            <a:lvl8pPr marL="2986933" indent="0">
              <a:buNone/>
              <a:defRPr sz="1493">
                <a:solidFill>
                  <a:schemeClr val="tx1">
                    <a:tint val="75000"/>
                  </a:schemeClr>
                </a:solidFill>
              </a:defRPr>
            </a:lvl8pPr>
            <a:lvl9pPr marL="3413638" indent="0">
              <a:buNone/>
              <a:defRPr sz="149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A220-0393-4A40-B850-044A339007B3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FE468-B68C-4EF6-892A-1F4C6FC1E1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546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5553" y="1703917"/>
            <a:ext cx="3805238" cy="40612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2709" y="1703917"/>
            <a:ext cx="3805238" cy="40612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A220-0393-4A40-B850-044A339007B3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FE468-B68C-4EF6-892A-1F4C6FC1E1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253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6719" y="340785"/>
            <a:ext cx="7722394" cy="12371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6720" y="1569085"/>
            <a:ext cx="3787750" cy="768985"/>
          </a:xfrm>
        </p:spPr>
        <p:txBody>
          <a:bodyPr anchor="b"/>
          <a:lstStyle>
            <a:lvl1pPr marL="0" indent="0">
              <a:buNone/>
              <a:defRPr sz="2240" b="1"/>
            </a:lvl1pPr>
            <a:lvl2pPr marL="426705" indent="0">
              <a:buNone/>
              <a:defRPr sz="1867" b="1"/>
            </a:lvl2pPr>
            <a:lvl3pPr marL="853410" indent="0">
              <a:buNone/>
              <a:defRPr sz="1680" b="1"/>
            </a:lvl3pPr>
            <a:lvl4pPr marL="1280114" indent="0">
              <a:buNone/>
              <a:defRPr sz="1493" b="1"/>
            </a:lvl4pPr>
            <a:lvl5pPr marL="1706819" indent="0">
              <a:buNone/>
              <a:defRPr sz="1493" b="1"/>
            </a:lvl5pPr>
            <a:lvl6pPr marL="2133524" indent="0">
              <a:buNone/>
              <a:defRPr sz="1493" b="1"/>
            </a:lvl6pPr>
            <a:lvl7pPr marL="2560229" indent="0">
              <a:buNone/>
              <a:defRPr sz="1493" b="1"/>
            </a:lvl7pPr>
            <a:lvl8pPr marL="2986933" indent="0">
              <a:buNone/>
              <a:defRPr sz="1493" b="1"/>
            </a:lvl8pPr>
            <a:lvl9pPr marL="3413638" indent="0">
              <a:buNone/>
              <a:defRPr sz="149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6720" y="2338070"/>
            <a:ext cx="3787750" cy="34389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32710" y="1569085"/>
            <a:ext cx="3806404" cy="768985"/>
          </a:xfrm>
        </p:spPr>
        <p:txBody>
          <a:bodyPr anchor="b"/>
          <a:lstStyle>
            <a:lvl1pPr marL="0" indent="0">
              <a:buNone/>
              <a:defRPr sz="2240" b="1"/>
            </a:lvl1pPr>
            <a:lvl2pPr marL="426705" indent="0">
              <a:buNone/>
              <a:defRPr sz="1867" b="1"/>
            </a:lvl2pPr>
            <a:lvl3pPr marL="853410" indent="0">
              <a:buNone/>
              <a:defRPr sz="1680" b="1"/>
            </a:lvl3pPr>
            <a:lvl4pPr marL="1280114" indent="0">
              <a:buNone/>
              <a:defRPr sz="1493" b="1"/>
            </a:lvl4pPr>
            <a:lvl5pPr marL="1706819" indent="0">
              <a:buNone/>
              <a:defRPr sz="1493" b="1"/>
            </a:lvl5pPr>
            <a:lvl6pPr marL="2133524" indent="0">
              <a:buNone/>
              <a:defRPr sz="1493" b="1"/>
            </a:lvl6pPr>
            <a:lvl7pPr marL="2560229" indent="0">
              <a:buNone/>
              <a:defRPr sz="1493" b="1"/>
            </a:lvl7pPr>
            <a:lvl8pPr marL="2986933" indent="0">
              <a:buNone/>
              <a:defRPr sz="1493" b="1"/>
            </a:lvl8pPr>
            <a:lvl9pPr marL="3413638" indent="0">
              <a:buNone/>
              <a:defRPr sz="149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32710" y="2338070"/>
            <a:ext cx="3806404" cy="34389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A220-0393-4A40-B850-044A339007B3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FE468-B68C-4EF6-892A-1F4C6FC1E1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372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A220-0393-4A40-B850-044A339007B3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FE468-B68C-4EF6-892A-1F4C6FC1E1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722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A220-0393-4A40-B850-044A339007B3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FE468-B68C-4EF6-892A-1F4C6FC1E1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273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6719" y="426720"/>
            <a:ext cx="2887737" cy="1493520"/>
          </a:xfrm>
        </p:spPr>
        <p:txBody>
          <a:bodyPr anchor="b"/>
          <a:lstStyle>
            <a:lvl1pPr>
              <a:defRPr sz="298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6404" y="921598"/>
            <a:ext cx="4532709" cy="4548717"/>
          </a:xfrm>
        </p:spPr>
        <p:txBody>
          <a:bodyPr/>
          <a:lstStyle>
            <a:lvl1pPr>
              <a:defRPr sz="2987"/>
            </a:lvl1pPr>
            <a:lvl2pPr>
              <a:defRPr sz="2613"/>
            </a:lvl2pPr>
            <a:lvl3pPr>
              <a:defRPr sz="2240"/>
            </a:lvl3pPr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6719" y="1920240"/>
            <a:ext cx="2887737" cy="3557482"/>
          </a:xfrm>
        </p:spPr>
        <p:txBody>
          <a:bodyPr/>
          <a:lstStyle>
            <a:lvl1pPr marL="0" indent="0">
              <a:buNone/>
              <a:defRPr sz="1493"/>
            </a:lvl1pPr>
            <a:lvl2pPr marL="426705" indent="0">
              <a:buNone/>
              <a:defRPr sz="1307"/>
            </a:lvl2pPr>
            <a:lvl3pPr marL="853410" indent="0">
              <a:buNone/>
              <a:defRPr sz="1120"/>
            </a:lvl3pPr>
            <a:lvl4pPr marL="1280114" indent="0">
              <a:buNone/>
              <a:defRPr sz="933"/>
            </a:lvl4pPr>
            <a:lvl5pPr marL="1706819" indent="0">
              <a:buNone/>
              <a:defRPr sz="933"/>
            </a:lvl5pPr>
            <a:lvl6pPr marL="2133524" indent="0">
              <a:buNone/>
              <a:defRPr sz="933"/>
            </a:lvl6pPr>
            <a:lvl7pPr marL="2560229" indent="0">
              <a:buNone/>
              <a:defRPr sz="933"/>
            </a:lvl7pPr>
            <a:lvl8pPr marL="2986933" indent="0">
              <a:buNone/>
              <a:defRPr sz="933"/>
            </a:lvl8pPr>
            <a:lvl9pPr marL="3413638" indent="0">
              <a:buNone/>
              <a:defRPr sz="9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A220-0393-4A40-B850-044A339007B3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FE468-B68C-4EF6-892A-1F4C6FC1E1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63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6719" y="426720"/>
            <a:ext cx="2887737" cy="1493520"/>
          </a:xfrm>
        </p:spPr>
        <p:txBody>
          <a:bodyPr anchor="b"/>
          <a:lstStyle>
            <a:lvl1pPr>
              <a:defRPr sz="298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06404" y="921598"/>
            <a:ext cx="4532709" cy="4548717"/>
          </a:xfrm>
        </p:spPr>
        <p:txBody>
          <a:bodyPr anchor="t"/>
          <a:lstStyle>
            <a:lvl1pPr marL="0" indent="0">
              <a:buNone/>
              <a:defRPr sz="2987"/>
            </a:lvl1pPr>
            <a:lvl2pPr marL="426705" indent="0">
              <a:buNone/>
              <a:defRPr sz="2613"/>
            </a:lvl2pPr>
            <a:lvl3pPr marL="853410" indent="0">
              <a:buNone/>
              <a:defRPr sz="2240"/>
            </a:lvl3pPr>
            <a:lvl4pPr marL="1280114" indent="0">
              <a:buNone/>
              <a:defRPr sz="1867"/>
            </a:lvl4pPr>
            <a:lvl5pPr marL="1706819" indent="0">
              <a:buNone/>
              <a:defRPr sz="1867"/>
            </a:lvl5pPr>
            <a:lvl6pPr marL="2133524" indent="0">
              <a:buNone/>
              <a:defRPr sz="1867"/>
            </a:lvl6pPr>
            <a:lvl7pPr marL="2560229" indent="0">
              <a:buNone/>
              <a:defRPr sz="1867"/>
            </a:lvl7pPr>
            <a:lvl8pPr marL="2986933" indent="0">
              <a:buNone/>
              <a:defRPr sz="1867"/>
            </a:lvl8pPr>
            <a:lvl9pPr marL="3413638" indent="0">
              <a:buNone/>
              <a:defRPr sz="18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6719" y="1920240"/>
            <a:ext cx="2887737" cy="3557482"/>
          </a:xfrm>
        </p:spPr>
        <p:txBody>
          <a:bodyPr/>
          <a:lstStyle>
            <a:lvl1pPr marL="0" indent="0">
              <a:buNone/>
              <a:defRPr sz="1493"/>
            </a:lvl1pPr>
            <a:lvl2pPr marL="426705" indent="0">
              <a:buNone/>
              <a:defRPr sz="1307"/>
            </a:lvl2pPr>
            <a:lvl3pPr marL="853410" indent="0">
              <a:buNone/>
              <a:defRPr sz="1120"/>
            </a:lvl3pPr>
            <a:lvl4pPr marL="1280114" indent="0">
              <a:buNone/>
              <a:defRPr sz="933"/>
            </a:lvl4pPr>
            <a:lvl5pPr marL="1706819" indent="0">
              <a:buNone/>
              <a:defRPr sz="933"/>
            </a:lvl5pPr>
            <a:lvl6pPr marL="2133524" indent="0">
              <a:buNone/>
              <a:defRPr sz="933"/>
            </a:lvl6pPr>
            <a:lvl7pPr marL="2560229" indent="0">
              <a:buNone/>
              <a:defRPr sz="933"/>
            </a:lvl7pPr>
            <a:lvl8pPr marL="2986933" indent="0">
              <a:buNone/>
              <a:defRPr sz="933"/>
            </a:lvl8pPr>
            <a:lvl9pPr marL="3413638" indent="0">
              <a:buNone/>
              <a:defRPr sz="9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A220-0393-4A40-B850-044A339007B3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FE468-B68C-4EF6-892A-1F4C6FC1E1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293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5553" y="340785"/>
            <a:ext cx="7722394" cy="1237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5553" y="1703917"/>
            <a:ext cx="7722394" cy="40612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5553" y="5932595"/>
            <a:ext cx="2014538" cy="3407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46A220-0393-4A40-B850-044A339007B3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65847" y="5932595"/>
            <a:ext cx="3021806" cy="3407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23409" y="5932595"/>
            <a:ext cx="2014538" cy="3407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1FE468-B68C-4EF6-892A-1F4C6FC1E1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10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853410" rtl="0" eaLnBrk="1" latinLnBrk="0" hangingPunct="1">
        <a:lnSpc>
          <a:spcPct val="90000"/>
        </a:lnSpc>
        <a:spcBef>
          <a:spcPct val="0"/>
        </a:spcBef>
        <a:buNone/>
        <a:defRPr sz="410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3352" indent="-213352" algn="l" defTabSz="8534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2613" kern="1200">
          <a:solidFill>
            <a:schemeClr val="tx1"/>
          </a:solidFill>
          <a:latin typeface="+mn-lt"/>
          <a:ea typeface="+mn-ea"/>
          <a:cs typeface="+mn-cs"/>
        </a:defRPr>
      </a:lvl1pPr>
      <a:lvl2pPr marL="640057" indent="-213352" algn="l" defTabSz="853410" rtl="0" eaLnBrk="1" latinLnBrk="0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2240" kern="1200">
          <a:solidFill>
            <a:schemeClr val="tx1"/>
          </a:solidFill>
          <a:latin typeface="+mn-lt"/>
          <a:ea typeface="+mn-ea"/>
          <a:cs typeface="+mn-cs"/>
        </a:defRPr>
      </a:lvl2pPr>
      <a:lvl3pPr marL="1066762" indent="-213352" algn="l" defTabSz="853410" rtl="0" eaLnBrk="1" latinLnBrk="0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493467" indent="-213352" algn="l" defTabSz="853410" rtl="0" eaLnBrk="1" latinLnBrk="0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4pPr>
      <a:lvl5pPr marL="1920171" indent="-213352" algn="l" defTabSz="853410" rtl="0" eaLnBrk="1" latinLnBrk="0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5pPr>
      <a:lvl6pPr marL="2346876" indent="-213352" algn="l" defTabSz="853410" rtl="0" eaLnBrk="1" latinLnBrk="0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6pPr>
      <a:lvl7pPr marL="2773581" indent="-213352" algn="l" defTabSz="853410" rtl="0" eaLnBrk="1" latinLnBrk="0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6" indent="-213352" algn="l" defTabSz="853410" rtl="0" eaLnBrk="1" latinLnBrk="0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8pPr>
      <a:lvl9pPr marL="3626990" indent="-213352" algn="l" defTabSz="853410" rtl="0" eaLnBrk="1" latinLnBrk="0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5341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1pPr>
      <a:lvl2pPr marL="426705" algn="l" defTabSz="85341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2pPr>
      <a:lvl3pPr marL="853410" algn="l" defTabSz="85341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14" algn="l" defTabSz="85341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4pPr>
      <a:lvl5pPr marL="1706819" algn="l" defTabSz="85341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5pPr>
      <a:lvl6pPr marL="2133524" algn="l" defTabSz="85341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6pPr>
      <a:lvl7pPr marL="2560229" algn="l" defTabSz="85341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7pPr>
      <a:lvl8pPr marL="2986933" algn="l" defTabSz="85341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8pPr>
      <a:lvl9pPr marL="3413638" algn="l" defTabSz="85341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97C4E14-0E07-7F2B-8733-32FA9C88102D}"/>
              </a:ext>
            </a:extLst>
          </p:cNvPr>
          <p:cNvSpPr/>
          <p:nvPr/>
        </p:nvSpPr>
        <p:spPr>
          <a:xfrm>
            <a:off x="0" y="0"/>
            <a:ext cx="8953500" cy="6400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person standing in a warehouse&#10;&#10;Description automatically generated with low confidence">
            <a:extLst>
              <a:ext uri="{FF2B5EF4-FFF2-40B4-BE49-F238E27FC236}">
                <a16:creationId xmlns:a16="http://schemas.microsoft.com/office/drawing/2014/main" id="{56A42075-B597-9E46-5CE2-61C392DEE9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51" r="29462" b="4664"/>
          <a:stretch/>
        </p:blipFill>
        <p:spPr>
          <a:xfrm>
            <a:off x="0" y="0"/>
            <a:ext cx="4812632" cy="6400800"/>
          </a:xfrm>
          <a:prstGeom prst="rect">
            <a:avLst/>
          </a:prstGeom>
        </p:spPr>
      </p:pic>
      <p:pic>
        <p:nvPicPr>
          <p:cNvPr id="8" name="Picture 7" descr="A picture containing silhouette&#10;&#10;Description automatically generated">
            <a:extLst>
              <a:ext uri="{FF2B5EF4-FFF2-40B4-BE49-F238E27FC236}">
                <a16:creationId xmlns:a16="http://schemas.microsoft.com/office/drawing/2014/main" id="{9CDC87A8-28DC-1947-2812-614B40A3C5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53" t="23025" r="12980" b="6387"/>
          <a:stretch/>
        </p:blipFill>
        <p:spPr>
          <a:xfrm rot="21354101">
            <a:off x="5711980" y="3144621"/>
            <a:ext cx="2410481" cy="2947917"/>
          </a:xfrm>
          <a:prstGeom prst="rect">
            <a:avLst/>
          </a:prstGeom>
        </p:spPr>
      </p:pic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3BEF5D4D-BF24-A402-FC4A-CBE616CA209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67" t="54205" r="26072"/>
          <a:stretch/>
        </p:blipFill>
        <p:spPr>
          <a:xfrm>
            <a:off x="1039698" y="4153658"/>
            <a:ext cx="5117910" cy="2306392"/>
          </a:xfrm>
          <a:prstGeom prst="rect">
            <a:avLst/>
          </a:prstGeom>
        </p:spPr>
      </p:pic>
      <p:pic>
        <p:nvPicPr>
          <p:cNvPr id="13" name="Picture 12" descr="Shape&#10;&#10;Description automatically generated with low confidence">
            <a:extLst>
              <a:ext uri="{FF2B5EF4-FFF2-40B4-BE49-F238E27FC236}">
                <a16:creationId xmlns:a16="http://schemas.microsoft.com/office/drawing/2014/main" id="{DC48FDAE-0F26-072F-A92B-3E6A69960FC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3" r="59911" b="68288"/>
          <a:stretch/>
        </p:blipFill>
        <p:spPr>
          <a:xfrm>
            <a:off x="892871" y="0"/>
            <a:ext cx="3179929" cy="1597108"/>
          </a:xfrm>
          <a:prstGeom prst="rect">
            <a:avLst/>
          </a:prstGeom>
        </p:spPr>
      </p:pic>
      <p:pic>
        <p:nvPicPr>
          <p:cNvPr id="15" name="Picture 14" descr="Text&#10;&#10;Description automatically generated">
            <a:extLst>
              <a:ext uri="{FF2B5EF4-FFF2-40B4-BE49-F238E27FC236}">
                <a16:creationId xmlns:a16="http://schemas.microsoft.com/office/drawing/2014/main" id="{F745A851-C4C9-F9AB-2A34-281125FABEC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81" t="12469" r="2446" b="68957"/>
          <a:stretch/>
        </p:blipFill>
        <p:spPr>
          <a:xfrm>
            <a:off x="4770092" y="442983"/>
            <a:ext cx="4037637" cy="1172689"/>
          </a:xfrm>
          <a:prstGeom prst="rect">
            <a:avLst/>
          </a:prstGeom>
        </p:spPr>
      </p:pic>
      <p:pic>
        <p:nvPicPr>
          <p:cNvPr id="17" name="Picture 16" descr="Graphical user interface&#10;&#10;Description automatically generated with low confidence">
            <a:extLst>
              <a:ext uri="{FF2B5EF4-FFF2-40B4-BE49-F238E27FC236}">
                <a16:creationId xmlns:a16="http://schemas.microsoft.com/office/drawing/2014/main" id="{EBF53B57-E1AA-99D7-3917-E270AE5FF03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94" t="33751" r="8847" b="59620"/>
          <a:stretch/>
        </p:blipFill>
        <p:spPr>
          <a:xfrm>
            <a:off x="5825458" y="1623824"/>
            <a:ext cx="2019869" cy="333854"/>
          </a:xfrm>
          <a:prstGeom prst="rect">
            <a:avLst/>
          </a:prstGeom>
        </p:spPr>
      </p:pic>
      <p:pic>
        <p:nvPicPr>
          <p:cNvPr id="21" name="Picture 20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2F1C9B88-B93F-C7EC-20A5-5F7EC287917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08" t="37324" r="7018" b="42078"/>
          <a:stretch/>
        </p:blipFill>
        <p:spPr>
          <a:xfrm>
            <a:off x="5688932" y="1957678"/>
            <a:ext cx="2388268" cy="1037390"/>
          </a:xfrm>
          <a:prstGeom prst="rect">
            <a:avLst/>
          </a:prstGeom>
        </p:spPr>
      </p:pic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0FA5A443-E725-7BE0-F1C1-21322A31785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2" r="57479" b="69646"/>
          <a:stretch/>
        </p:blipFill>
        <p:spPr>
          <a:xfrm>
            <a:off x="3918365" y="1446582"/>
            <a:ext cx="3233950" cy="1528709"/>
          </a:xfrm>
          <a:prstGeom prst="rect">
            <a:avLst/>
          </a:prstGeom>
        </p:spPr>
      </p:pic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9151F3C9-ADFB-15A8-DDE8-057A080A027B}"/>
              </a:ext>
            </a:extLst>
          </p:cNvPr>
          <p:cNvCxnSpPr>
            <a:cxnSpLocks/>
          </p:cNvCxnSpPr>
          <p:nvPr/>
        </p:nvCxnSpPr>
        <p:spPr>
          <a:xfrm flipH="1" flipV="1">
            <a:off x="4772502" y="-22987"/>
            <a:ext cx="46771" cy="6418869"/>
          </a:xfrm>
          <a:prstGeom prst="line">
            <a:avLst/>
          </a:prstGeom>
          <a:ln w="571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lowchart: Connector 23">
            <a:extLst>
              <a:ext uri="{FF2B5EF4-FFF2-40B4-BE49-F238E27FC236}">
                <a16:creationId xmlns:a16="http://schemas.microsoft.com/office/drawing/2014/main" id="{70DA384A-E127-6AEA-2887-924C3DF2633C}"/>
              </a:ext>
            </a:extLst>
          </p:cNvPr>
          <p:cNvSpPr/>
          <p:nvPr/>
        </p:nvSpPr>
        <p:spPr>
          <a:xfrm>
            <a:off x="3221189" y="4986680"/>
            <a:ext cx="2298895" cy="1405401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10" dirty="0">
                <a:solidFill>
                  <a:schemeClr val="bg1"/>
                </a:solidFill>
              </a:rPr>
              <a:t>DELETE AND INSERT LOGO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A742AB2-0574-E373-09AC-E98EAA45000A}"/>
              </a:ext>
            </a:extLst>
          </p:cNvPr>
          <p:cNvSpPr txBox="1"/>
          <p:nvPr/>
        </p:nvSpPr>
        <p:spPr>
          <a:xfrm>
            <a:off x="8943306" y="4347003"/>
            <a:ext cx="1425099" cy="161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10" dirty="0"/>
              <a:t>Customize this blue rectangle with your company colors. Instructions attached</a:t>
            </a:r>
          </a:p>
          <a:p>
            <a:r>
              <a:rPr lang="en-US" sz="1410" dirty="0"/>
              <a:t>Delete text box.</a:t>
            </a:r>
          </a:p>
        </p:txBody>
      </p:sp>
    </p:spTree>
    <p:extLst>
      <p:ext uri="{BB962C8B-B14F-4D97-AF65-F5344CB8AC3E}">
        <p14:creationId xmlns:p14="http://schemas.microsoft.com/office/powerpoint/2010/main" val="29907229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97C4E14-0E07-7F2B-8733-32FA9C88102D}"/>
              </a:ext>
            </a:extLst>
          </p:cNvPr>
          <p:cNvSpPr/>
          <p:nvPr/>
        </p:nvSpPr>
        <p:spPr>
          <a:xfrm>
            <a:off x="-19452" y="-13648"/>
            <a:ext cx="8972951" cy="6400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 descr="A person working in a factory&#10;&#10;Description automatically generated with medium confidence">
            <a:extLst>
              <a:ext uri="{FF2B5EF4-FFF2-40B4-BE49-F238E27FC236}">
                <a16:creationId xmlns:a16="http://schemas.microsoft.com/office/drawing/2014/main" id="{4FB96B4B-8F0C-B180-265B-A17A25D14EB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85" t="1497" r="23451" b="209"/>
          <a:stretch/>
        </p:blipFill>
        <p:spPr>
          <a:xfrm>
            <a:off x="-19451" y="-13648"/>
            <a:ext cx="4957825" cy="6400801"/>
          </a:xfrm>
          <a:prstGeom prst="rect">
            <a:avLst/>
          </a:prstGeom>
        </p:spPr>
      </p:pic>
      <p:pic>
        <p:nvPicPr>
          <p:cNvPr id="5" name="Picture 4" descr="Graphical user interface&#10;&#10;Description automatically generated">
            <a:extLst>
              <a:ext uri="{FF2B5EF4-FFF2-40B4-BE49-F238E27FC236}">
                <a16:creationId xmlns:a16="http://schemas.microsoft.com/office/drawing/2014/main" id="{0C287048-B872-AF0C-9B7A-E92A5F670F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18" t="33334" r="14640" b="36857"/>
          <a:stretch/>
        </p:blipFill>
        <p:spPr>
          <a:xfrm>
            <a:off x="5738958" y="2538485"/>
            <a:ext cx="2483892" cy="1501254"/>
          </a:xfrm>
          <a:prstGeom prst="rect">
            <a:avLst/>
          </a:prstGeom>
        </p:spPr>
      </p:pic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id="{8BE38733-6986-ED99-DF86-F77AA2952D8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25" r="8494" b="58807"/>
          <a:stretch/>
        </p:blipFill>
        <p:spPr>
          <a:xfrm>
            <a:off x="1460554" y="177422"/>
            <a:ext cx="7548603" cy="2361062"/>
          </a:xfrm>
          <a:prstGeom prst="rect">
            <a:avLst/>
          </a:prstGeom>
        </p:spPr>
      </p:pic>
      <p:sp>
        <p:nvSpPr>
          <p:cNvPr id="18" name="Flowchart: Connector 17">
            <a:extLst>
              <a:ext uri="{FF2B5EF4-FFF2-40B4-BE49-F238E27FC236}">
                <a16:creationId xmlns:a16="http://schemas.microsoft.com/office/drawing/2014/main" id="{59D4998A-506D-62C9-8BE5-084F70310E1C}"/>
              </a:ext>
            </a:extLst>
          </p:cNvPr>
          <p:cNvSpPr/>
          <p:nvPr/>
        </p:nvSpPr>
        <p:spPr>
          <a:xfrm>
            <a:off x="5650142" y="4217160"/>
            <a:ext cx="2572138" cy="1699234"/>
          </a:xfrm>
          <a:prstGeom prst="flowChartConnector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10" dirty="0"/>
              <a:t>DELETE AND INSERT LOGO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259B221-7163-3699-688A-E9B5ADD4EF36}"/>
              </a:ext>
            </a:extLst>
          </p:cNvPr>
          <p:cNvSpPr txBox="1"/>
          <p:nvPr/>
        </p:nvSpPr>
        <p:spPr>
          <a:xfrm>
            <a:off x="8943306" y="4347003"/>
            <a:ext cx="1425099" cy="161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10" dirty="0"/>
              <a:t>Customize this blue rectangle with your company colors. Instructions attached</a:t>
            </a:r>
          </a:p>
          <a:p>
            <a:r>
              <a:rPr lang="en-US" sz="1410" dirty="0"/>
              <a:t>Delete text box.</a:t>
            </a:r>
          </a:p>
        </p:txBody>
      </p:sp>
    </p:spTree>
    <p:extLst>
      <p:ext uri="{BB962C8B-B14F-4D97-AF65-F5344CB8AC3E}">
        <p14:creationId xmlns:p14="http://schemas.microsoft.com/office/powerpoint/2010/main" val="20640854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5F582FD-4A0C-CC35-C9E1-CAF1E40A4EB8}"/>
              </a:ext>
            </a:extLst>
          </p:cNvPr>
          <p:cNvSpPr/>
          <p:nvPr/>
        </p:nvSpPr>
        <p:spPr>
          <a:xfrm>
            <a:off x="0" y="1"/>
            <a:ext cx="9032841" cy="64007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1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2F64B69-B2C0-B064-0593-32F1C8898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97" r="17597"/>
          <a:stretch/>
        </p:blipFill>
        <p:spPr>
          <a:xfrm>
            <a:off x="-1687280" y="-615272"/>
            <a:ext cx="6594115" cy="7631344"/>
          </a:xfrm>
          <a:prstGeom prst="hexagon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2DA475A-EAB8-09BB-8F4D-66A0BCF134ED}"/>
              </a:ext>
            </a:extLst>
          </p:cNvPr>
          <p:cNvSpPr txBox="1"/>
          <p:nvPr/>
        </p:nvSpPr>
        <p:spPr>
          <a:xfrm>
            <a:off x="4488778" y="813124"/>
            <a:ext cx="4066382" cy="1630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133"/>
              </a:lnSpc>
            </a:pPr>
            <a:r>
              <a:rPr lang="en-US" sz="2820" b="1" dirty="0">
                <a:solidFill>
                  <a:srgbClr val="FFFFFF"/>
                </a:solidFill>
                <a:latin typeface="Arial Black" panose="020B0A04020102020204" pitchFamily="34" charset="0"/>
              </a:rPr>
              <a:t>Looking for a job with *INSERT TEXT*?</a:t>
            </a:r>
          </a:p>
          <a:p>
            <a:pPr>
              <a:lnSpc>
                <a:spcPts val="3133"/>
              </a:lnSpc>
            </a:pPr>
            <a:endParaRPr lang="en-US" sz="1410" dirty="0"/>
          </a:p>
        </p:txBody>
      </p:sp>
      <p:sp>
        <p:nvSpPr>
          <p:cNvPr id="14" name="Flowchart: Connector 13">
            <a:extLst>
              <a:ext uri="{FF2B5EF4-FFF2-40B4-BE49-F238E27FC236}">
                <a16:creationId xmlns:a16="http://schemas.microsoft.com/office/drawing/2014/main" id="{3E2B2C63-2FAE-829D-5AD0-01276FAA90AD}"/>
              </a:ext>
            </a:extLst>
          </p:cNvPr>
          <p:cNvSpPr/>
          <p:nvPr/>
        </p:nvSpPr>
        <p:spPr>
          <a:xfrm>
            <a:off x="5287870" y="4143679"/>
            <a:ext cx="2572138" cy="1699234"/>
          </a:xfrm>
          <a:prstGeom prst="flowChartConnector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10" dirty="0"/>
              <a:t>DELETE AND INSERT LOGO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0F42754-4393-07AF-19FC-6C597093F5D9}"/>
              </a:ext>
            </a:extLst>
          </p:cNvPr>
          <p:cNvSpPr txBox="1"/>
          <p:nvPr/>
        </p:nvSpPr>
        <p:spPr>
          <a:xfrm>
            <a:off x="8943306" y="4347003"/>
            <a:ext cx="1425099" cy="161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10" dirty="0"/>
              <a:t>Customize this blue rectangle with your company colors. Instructions attached</a:t>
            </a:r>
          </a:p>
          <a:p>
            <a:r>
              <a:rPr lang="en-US" sz="1410" dirty="0"/>
              <a:t>Delete text box.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DBC491-3D15-8BC2-2F6C-1D3880F93960}"/>
              </a:ext>
            </a:extLst>
          </p:cNvPr>
          <p:cNvSpPr txBox="1"/>
          <p:nvPr/>
        </p:nvSpPr>
        <p:spPr>
          <a:xfrm>
            <a:off x="9032841" y="896921"/>
            <a:ext cx="1425099" cy="161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10" dirty="0"/>
              <a:t>Customize *upward mobility, competitive wages, flexible schedule, </a:t>
            </a:r>
            <a:r>
              <a:rPr lang="en-US" sz="1410" dirty="0" err="1"/>
              <a:t>etc</a:t>
            </a:r>
            <a:r>
              <a:rPr lang="en-US" sz="1410" dirty="0"/>
              <a:t>* Delete text box.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64C361B-BE24-4442-6FC4-0E68E498B782}"/>
              </a:ext>
            </a:extLst>
          </p:cNvPr>
          <p:cNvGrpSpPr/>
          <p:nvPr/>
        </p:nvGrpSpPr>
        <p:grpSpPr>
          <a:xfrm>
            <a:off x="5280993" y="2537487"/>
            <a:ext cx="2481953" cy="1048306"/>
            <a:chOff x="7096165" y="2174725"/>
            <a:chExt cx="3168451" cy="1338263"/>
          </a:xfrm>
        </p:grpSpPr>
        <p:pic>
          <p:nvPicPr>
            <p:cNvPr id="7" name="Picture 6" descr="Icon&#10;&#10;Description automatically generated">
              <a:extLst>
                <a:ext uri="{FF2B5EF4-FFF2-40B4-BE49-F238E27FC236}">
                  <a16:creationId xmlns:a16="http://schemas.microsoft.com/office/drawing/2014/main" id="{F72F8D2A-428C-3481-BCE0-E86491DB23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727" t="32447" r="32668" b="35560"/>
            <a:stretch/>
          </p:blipFill>
          <p:spPr>
            <a:xfrm>
              <a:off x="7096165" y="2174725"/>
              <a:ext cx="3168451" cy="1338263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8642310-094A-3EA4-C09F-D362021C174A}"/>
                </a:ext>
              </a:extLst>
            </p:cNvPr>
            <p:cNvSpPr txBox="1"/>
            <p:nvPr/>
          </p:nvSpPr>
          <p:spPr>
            <a:xfrm>
              <a:off x="7516215" y="2598007"/>
              <a:ext cx="2213222" cy="6103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507" b="1" dirty="0"/>
                <a:t>Apply</a:t>
              </a:r>
              <a:r>
                <a:rPr lang="en-US" sz="2507" b="1" dirty="0">
                  <a:solidFill>
                    <a:srgbClr val="FFFFFF"/>
                  </a:solidFill>
                </a:rPr>
                <a:t> </a:t>
              </a:r>
              <a:r>
                <a:rPr lang="en-US" sz="2507" b="1" dirty="0"/>
                <a:t>Now</a:t>
              </a:r>
              <a:r>
                <a:rPr lang="en-US" sz="2507" b="1" dirty="0">
                  <a:solidFill>
                    <a:srgbClr val="FFFFFF"/>
                  </a:solidFill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810319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231</TotalTime>
  <Words>85</Words>
  <Application>Microsoft Office PowerPoint</Application>
  <PresentationFormat>Custom</PresentationFormat>
  <Paragraphs>12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Kelli Sandras</dc:creator>
  <cp:lastModifiedBy>Kelli Sandras</cp:lastModifiedBy>
  <cp:revision>3</cp:revision>
  <dcterms:created xsi:type="dcterms:W3CDTF">2023-01-24T19:20:29Z</dcterms:created>
  <dcterms:modified xsi:type="dcterms:W3CDTF">2023-01-30T20:10:02Z</dcterms:modified>
</cp:coreProperties>
</file>