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93" r:id="rId4"/>
    <p:sldMasterId id="2147484207" r:id="rId5"/>
  </p:sldMasterIdLst>
  <p:notesMasterIdLst>
    <p:notesMasterId r:id="rId9"/>
  </p:notesMasterIdLst>
  <p:handoutMasterIdLst>
    <p:handoutMasterId r:id="rId10"/>
  </p:handoutMasterIdLst>
  <p:sldIdLst>
    <p:sldId id="256" r:id="rId6"/>
    <p:sldId id="258" r:id="rId7"/>
    <p:sldId id="257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F0DB09F-1088-B000-C062-932FBDDFF8C0}" v="110" dt="2021-03-01T16:40:14.658"/>
    <p1510:client id="{910DB09F-20B9-B000-D48E-005B96489881}" v="3" dt="2021-03-01T16:43:35.031"/>
    <p1510:client id="{A4DDACB0-0B38-7111-C84E-61DB8657015B}" v="6" dt="2021-03-01T16:38:41.926"/>
    <p1510:client id="{B311EE4B-3988-4BEC-94A6-50F1343F7102}" v="11" dt="2021-01-08T15:12:25.8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3840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microsoft.com/office/2015/10/relationships/revisionInfo" Target="revisionInfo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942BEC0-3893-4876-B42A-432B3E99DC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08A435-B388-4F85-BE7B-1F57ABAA3AE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F9EB45-9B7E-437E-BF31-65D9A0AE8BB4}" type="datetimeFigureOut">
              <a:rPr lang="en-US" smtClean="0"/>
              <a:t>5/30/2023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8A933A-6EE1-47F2-9DAA-A4A9A0347E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F43A54-1F73-4606-9007-4966DF8B00B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780A9A-B9ED-402D-B528-17527CC9C7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6021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D9BA71-660A-45E2-A2B8-F1E4672B8CC0}" type="datetimeFigureOut">
              <a:rPr lang="en-US" smtClean="0"/>
              <a:t>5/30/2023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226B46-9652-45C9-A101-80D00CF633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82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1077984"/>
            <a:ext cx="9966960" cy="2519983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kumimoji="0" lang="en-US" sz="7200" b="1" i="0" u="none" strike="noStrike" kern="1200" cap="none" spc="0" normalizeH="0" baseline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2"/>
                </a:solidFill>
                <a:latin typeface="Gill Sans MT" panose="020B0502020104020203" pitchFamily="34" charset="0"/>
                <a:cs typeface="Dubai" panose="020B0503030403030204" pitchFamily="34" charset="-78"/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i="0">
                <a:solidFill>
                  <a:schemeClr val="tx1"/>
                </a:solidFill>
                <a:latin typeface="Gill Sans MT" panose="020B0502020104020203" pitchFamily="34" charset="0"/>
              </a:defRPr>
            </a:lvl1pPr>
          </a:lstStyle>
          <a:p>
            <a:fld id="{89E7561E-234D-4B3F-BD06-6CCA0D2584EA}" type="datetimeFigureOut">
              <a:rPr lang="en-US" smtClean="0"/>
              <a:pPr/>
              <a:t>5/30/2023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96C6E792-E341-4500-9C80-B29D704716F9}"/>
              </a:ext>
            </a:extLst>
          </p:cNvPr>
          <p:cNvSpPr txBox="1"/>
          <p:nvPr userDrawn="1"/>
        </p:nvSpPr>
        <p:spPr>
          <a:xfrm>
            <a:off x="2743976" y="6220390"/>
            <a:ext cx="73319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i="0" dirty="0">
                <a:latin typeface="Gill Sans MT" panose="020B0502020104020203" pitchFamily="34" charset="0"/>
              </a:rPr>
              <a:t>TRSA • 1800 DIAGONAL ROAD, SUITE 200, ALEXANDRIA, VA 22314 • 877-770-9274 • TRSA.ORG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44250EA-43A9-4ECF-BC11-59D2235E96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4560" y="5881601"/>
            <a:ext cx="1467196" cy="733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4511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1"/>
              </a:buClr>
              <a:defRPr>
                <a:solidFill>
                  <a:schemeClr val="tx2"/>
                </a:solidFill>
                <a:latin typeface="Gill Sans MT" panose="020B0502020104020203" pitchFamily="34" charset="0"/>
              </a:defRPr>
            </a:lvl1pPr>
            <a:lvl2pPr>
              <a:buClr>
                <a:schemeClr val="accent1"/>
              </a:buClr>
              <a:defRPr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>
              <a:buClr>
                <a:schemeClr val="accent1"/>
              </a:buClr>
              <a:defRPr>
                <a:solidFill>
                  <a:schemeClr val="tx2"/>
                </a:solidFill>
                <a:latin typeface="Gill Sans MT" panose="020B0502020104020203" pitchFamily="34" charset="0"/>
              </a:defRPr>
            </a:lvl3pPr>
            <a:lvl4pPr>
              <a:buClr>
                <a:schemeClr val="accent1"/>
              </a:buClr>
              <a:defRPr>
                <a:solidFill>
                  <a:schemeClr val="tx2"/>
                </a:solidFill>
                <a:latin typeface="Gill Sans MT" panose="020B0502020104020203" pitchFamily="34" charset="0"/>
              </a:defRPr>
            </a:lvl4pPr>
            <a:lvl5pPr>
              <a:buClr>
                <a:schemeClr val="accent1"/>
              </a:buClr>
              <a:defRPr>
                <a:solidFill>
                  <a:schemeClr val="tx2"/>
                </a:solidFill>
                <a:latin typeface="Gill Sans MT" panose="020B0502020104020203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1pPr>
          </a:lstStyle>
          <a:p>
            <a:fld id="{89E7561E-234D-4B3F-BD06-6CCA0D2584EA}" type="datetimeFigureOut">
              <a:rPr lang="en-US" smtClean="0"/>
              <a:pPr/>
              <a:t>5/30/2023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4437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960217"/>
            <a:ext cx="9966960" cy="2926080"/>
          </a:xfrm>
        </p:spPr>
        <p:txBody>
          <a:bodyPr anchor="b">
            <a:noAutofit/>
          </a:bodyPr>
          <a:lstStyle>
            <a:lvl1pPr marL="0"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kumimoji="0" lang="en-US" sz="7200" b="1" i="0" u="none" strike="noStrike" kern="1200" cap="none" spc="0" normalizeH="0" baseline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Corbel" pitchFamily="34" charset="0"/>
                <a:ea typeface="+mn-ea"/>
                <a:cs typeface="+mn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tx2"/>
                </a:solidFill>
                <a:latin typeface="Gill Sans MT" panose="020B0502020104020203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1pPr>
          </a:lstStyle>
          <a:p>
            <a:fld id="{89E7561E-234D-4B3F-BD06-6CCA0D2584EA}" type="datetimeFigureOut">
              <a:rPr lang="en-US" smtClean="0"/>
              <a:pPr/>
              <a:t>5/30/2023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005355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400"/>
            <a:ext cx="4754880" cy="3811386"/>
          </a:xfrm>
        </p:spPr>
        <p:txBody>
          <a:bodyPr/>
          <a:lstStyle>
            <a:lvl1pPr>
              <a:buClr>
                <a:schemeClr val="accent1"/>
              </a:buClr>
              <a:defRPr sz="2200">
                <a:solidFill>
                  <a:schemeClr val="tx2"/>
                </a:solidFill>
                <a:latin typeface="Gill Sans MT" panose="020B0502020104020203" pitchFamily="34" charset="0"/>
              </a:defRPr>
            </a:lvl1pPr>
            <a:lvl2pPr>
              <a:buClr>
                <a:schemeClr val="accent1"/>
              </a:buClr>
              <a:defRPr sz="20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>
              <a:buClr>
                <a:schemeClr val="accent1"/>
              </a:buClr>
              <a:defRPr sz="1800">
                <a:solidFill>
                  <a:schemeClr val="tx2"/>
                </a:solidFill>
                <a:latin typeface="Gill Sans MT" panose="020B0502020104020203" pitchFamily="34" charset="0"/>
              </a:defRPr>
            </a:lvl3pPr>
            <a:lvl4pPr>
              <a:buClr>
                <a:schemeClr val="accent1"/>
              </a:buClr>
              <a:defRPr sz="1600">
                <a:solidFill>
                  <a:schemeClr val="tx2"/>
                </a:solidFill>
                <a:latin typeface="Gill Sans MT" panose="020B0502020104020203" pitchFamily="34" charset="0"/>
              </a:defRPr>
            </a:lvl4pPr>
            <a:lvl5pPr>
              <a:buClr>
                <a:schemeClr val="accent1"/>
              </a:buClr>
              <a:defRPr sz="1600">
                <a:solidFill>
                  <a:schemeClr val="tx2"/>
                </a:solidFill>
                <a:latin typeface="Gill Sans MT" panose="020B0502020104020203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3811385"/>
          </a:xfrm>
        </p:spPr>
        <p:txBody>
          <a:bodyPr/>
          <a:lstStyle>
            <a:lvl1pPr>
              <a:buClr>
                <a:schemeClr val="accent1"/>
              </a:buClr>
              <a:defRPr sz="2200">
                <a:solidFill>
                  <a:schemeClr val="tx2"/>
                </a:solidFill>
                <a:latin typeface="Gill Sans MT" panose="020B0502020104020203" pitchFamily="34" charset="0"/>
              </a:defRPr>
            </a:lvl1pPr>
            <a:lvl2pPr>
              <a:buClr>
                <a:schemeClr val="accent1"/>
              </a:buClr>
              <a:defRPr sz="20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>
              <a:buClr>
                <a:schemeClr val="accent1"/>
              </a:buClr>
              <a:defRPr sz="1800">
                <a:solidFill>
                  <a:schemeClr val="tx2"/>
                </a:solidFill>
                <a:latin typeface="Gill Sans MT" panose="020B0502020104020203" pitchFamily="34" charset="0"/>
              </a:defRPr>
            </a:lvl3pPr>
            <a:lvl4pPr>
              <a:buClr>
                <a:schemeClr val="accent1"/>
              </a:buClr>
              <a:defRPr sz="1600">
                <a:solidFill>
                  <a:schemeClr val="tx2"/>
                </a:solidFill>
                <a:latin typeface="Gill Sans MT" panose="020B0502020104020203" pitchFamily="34" charset="0"/>
              </a:defRPr>
            </a:lvl4pPr>
            <a:lvl5pPr>
              <a:buClr>
                <a:schemeClr val="accent1"/>
              </a:buClr>
              <a:defRPr sz="1600">
                <a:solidFill>
                  <a:schemeClr val="tx2"/>
                </a:solidFill>
                <a:latin typeface="Gill Sans MT" panose="020B0502020104020203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1pPr>
          </a:lstStyle>
          <a:p>
            <a:fld id="{89E7561E-234D-4B3F-BD06-6CCA0D2584EA}" type="datetimeFigureOut">
              <a:rPr lang="en-US" smtClean="0"/>
              <a:pPr/>
              <a:t>5/30/2023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04758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1781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>
                <a:solidFill>
                  <a:schemeClr val="tx2"/>
                </a:solidFill>
                <a:latin typeface="Gill Sans MT" panose="020B05020201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155616"/>
          </a:xfrm>
        </p:spPr>
        <p:txBody>
          <a:bodyPr/>
          <a:lstStyle>
            <a:lvl1pPr>
              <a:defRPr sz="2200">
                <a:solidFill>
                  <a:schemeClr val="tx2"/>
                </a:solidFill>
                <a:latin typeface="Gill Sans MT" panose="020B0502020104020203" pitchFamily="34" charset="0"/>
              </a:defRPr>
            </a:lvl1pPr>
            <a:lvl2pPr>
              <a:defRPr sz="20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>
              <a:defRPr sz="1800">
                <a:solidFill>
                  <a:schemeClr val="tx2"/>
                </a:solidFill>
                <a:latin typeface="Gill Sans MT" panose="020B0502020104020203" pitchFamily="34" charset="0"/>
              </a:defRPr>
            </a:lvl3pPr>
            <a:lvl4pPr>
              <a:defRPr sz="1600">
                <a:solidFill>
                  <a:schemeClr val="tx2"/>
                </a:solidFill>
                <a:latin typeface="Gill Sans MT" panose="020B0502020104020203" pitchFamily="34" charset="0"/>
              </a:defRPr>
            </a:lvl4pPr>
            <a:lvl5pPr>
              <a:defRPr sz="1600">
                <a:solidFill>
                  <a:schemeClr val="tx2"/>
                </a:solidFill>
                <a:latin typeface="Gill Sans MT" panose="020B0502020104020203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1781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>
                <a:solidFill>
                  <a:schemeClr val="tx2"/>
                </a:solidFill>
                <a:latin typeface="Gill Sans MT" panose="020B05020201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3"/>
            <a:ext cx="4754880" cy="3157776"/>
          </a:xfrm>
        </p:spPr>
        <p:txBody>
          <a:bodyPr/>
          <a:lstStyle>
            <a:lvl1pPr>
              <a:defRPr sz="2200">
                <a:solidFill>
                  <a:schemeClr val="tx2"/>
                </a:solidFill>
                <a:latin typeface="Gill Sans MT" panose="020B0502020104020203" pitchFamily="34" charset="0"/>
              </a:defRPr>
            </a:lvl1pPr>
            <a:lvl2pPr>
              <a:defRPr sz="20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>
              <a:defRPr sz="1800">
                <a:solidFill>
                  <a:schemeClr val="tx2"/>
                </a:solidFill>
                <a:latin typeface="Gill Sans MT" panose="020B0502020104020203" pitchFamily="34" charset="0"/>
              </a:defRPr>
            </a:lvl3pPr>
            <a:lvl4pPr>
              <a:defRPr sz="1600">
                <a:solidFill>
                  <a:schemeClr val="tx2"/>
                </a:solidFill>
                <a:latin typeface="Gill Sans MT" panose="020B0502020104020203" pitchFamily="34" charset="0"/>
              </a:defRPr>
            </a:lvl4pPr>
            <a:lvl5pPr>
              <a:defRPr sz="1600">
                <a:solidFill>
                  <a:schemeClr val="tx2"/>
                </a:solidFill>
                <a:latin typeface="Gill Sans MT" panose="020B0502020104020203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1pPr>
          </a:lstStyle>
          <a:p>
            <a:fld id="{89E7561E-234D-4B3F-BD06-6CCA0D2584EA}" type="datetimeFigureOut">
              <a:rPr lang="en-US" smtClean="0"/>
              <a:pPr/>
              <a:t>5/30/2023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715994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7561E-234D-4B3F-BD06-6CCA0D2584EA}" type="datetimeFigureOut">
              <a:rPr lang="en-US" smtClean="0"/>
              <a:t>5/30/2023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4762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7561E-234D-4B3F-BD06-6CCA0D2584EA}" type="datetimeFigureOut">
              <a:rPr lang="en-US" smtClean="0"/>
              <a:t>5/30/2023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416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7561E-234D-4B3F-BD06-6CCA0D2584EA}" type="datetimeFigureOut">
              <a:rPr lang="en-US" smtClean="0"/>
              <a:t>5/30/2023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71823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69847"/>
            <a:ext cx="3931920" cy="1764793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39"/>
            <a:ext cx="3931920" cy="303580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7561E-234D-4B3F-BD06-6CCA0D2584EA}" type="datetimeFigureOut">
              <a:rPr lang="en-US" smtClean="0"/>
              <a:t>5/30/2023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7580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7561E-234D-4B3F-BD06-6CCA0D2584EA}" type="datetimeFigureOut">
              <a:rPr lang="en-US" smtClean="0"/>
              <a:t>5/30/2023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17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10678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10678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7561E-234D-4B3F-BD06-6CCA0D2584EA}" type="datetimeFigureOut">
              <a:rPr lang="en-US" smtClean="0"/>
              <a:t>5/30/2023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8295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2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063" indent="0" algn="ctr">
              <a:buNone/>
              <a:defRPr sz="2400"/>
            </a:lvl2pPr>
            <a:lvl3pPr marL="914126" indent="0" algn="ctr">
              <a:buNone/>
              <a:defRPr sz="2400"/>
            </a:lvl3pPr>
            <a:lvl4pPr marL="1371189" indent="0" algn="ctr">
              <a:buNone/>
              <a:defRPr sz="2000"/>
            </a:lvl4pPr>
            <a:lvl5pPr marL="1828251" indent="0" algn="ctr">
              <a:buNone/>
              <a:defRPr sz="2000"/>
            </a:lvl5pPr>
            <a:lvl6pPr marL="2285314" indent="0" algn="ctr">
              <a:buNone/>
              <a:defRPr sz="2000"/>
            </a:lvl6pPr>
            <a:lvl7pPr marL="2742377" indent="0" algn="ctr">
              <a:buNone/>
              <a:defRPr sz="2000"/>
            </a:lvl7pPr>
            <a:lvl8pPr marL="3199440" indent="0" algn="ctr">
              <a:buNone/>
              <a:defRPr sz="2000"/>
            </a:lvl8pPr>
            <a:lvl9pPr marL="3656503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E93DF-94FC-4772-BC05-0B4BAB69B41D}" type="datetimeFigureOut">
              <a:rPr lang="en-US" smtClean="0"/>
              <a:t>5/30/2023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ooter Placeholder 4"/>
          <p:cNvSpPr txBox="1">
            <a:spLocks/>
          </p:cNvSpPr>
          <p:nvPr userDrawn="1"/>
        </p:nvSpPr>
        <p:spPr>
          <a:xfrm>
            <a:off x="1599028" y="6416676"/>
            <a:ext cx="97561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 cap="all" baseline="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tRSA</a:t>
            </a:r>
            <a:r>
              <a:rPr lang="en-US" sz="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- 1800</a:t>
            </a:r>
            <a:r>
              <a:rPr lang="en-US" sz="800" baseline="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Diagonal Road, Suite 200, Alexandria, VA 22314 – 877.770.9274 - TRSA.ORG</a:t>
            </a:r>
            <a:endParaRPr lang="en-US" sz="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Footer Placeholder 4"/>
          <p:cNvSpPr txBox="1">
            <a:spLocks/>
          </p:cNvSpPr>
          <p:nvPr userDrawn="1"/>
        </p:nvSpPr>
        <p:spPr>
          <a:xfrm>
            <a:off x="1446589" y="76200"/>
            <a:ext cx="97561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 cap="all" baseline="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1222" y="5410201"/>
            <a:ext cx="1761165" cy="880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781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E93DF-94FC-4772-BC05-0B4BAB69B41D}" type="datetimeFigureOut">
              <a:rPr lang="en-US" smtClean="0"/>
              <a:t>5/30/2023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9976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6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6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06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E93DF-94FC-4772-BC05-0B4BAB69B41D}" type="datetimeFigureOut">
              <a:rPr lang="en-US" smtClean="0"/>
              <a:t>5/30/2023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oter Placeholder 4"/>
          <p:cNvSpPr txBox="1">
            <a:spLocks/>
          </p:cNvSpPr>
          <p:nvPr userDrawn="1"/>
        </p:nvSpPr>
        <p:spPr>
          <a:xfrm>
            <a:off x="1599028" y="6416676"/>
            <a:ext cx="97561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 cap="all" baseline="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tRSA</a:t>
            </a:r>
            <a:r>
              <a:rPr lang="en-US" sz="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- 1800</a:t>
            </a:r>
            <a:r>
              <a:rPr lang="en-US" sz="800" baseline="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Diagonal Road, Suite 200, Alexandria, VA 22314 – 877.770.9274 - TRSA.ORG</a:t>
            </a:r>
            <a:endParaRPr lang="en-US" sz="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Footer Placeholder 4"/>
          <p:cNvSpPr txBox="1">
            <a:spLocks/>
          </p:cNvSpPr>
          <p:nvPr userDrawn="1"/>
        </p:nvSpPr>
        <p:spPr>
          <a:xfrm>
            <a:off x="1446589" y="76200"/>
            <a:ext cx="97561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 cap="all" baseline="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endParaRPr lang="en-US" sz="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11" y="5604753"/>
            <a:ext cx="1371957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02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5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6"/>
            <a:ext cx="4937760" cy="4023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E93DF-94FC-4772-BC05-0B4BAB69B41D}" type="datetimeFigureOut">
              <a:rPr lang="en-US" smtClean="0"/>
              <a:t>5/30/2023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8165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5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063" indent="0">
              <a:buNone/>
              <a:defRPr sz="2000" b="1"/>
            </a:lvl2pPr>
            <a:lvl3pPr marL="914126" indent="0">
              <a:buNone/>
              <a:defRPr sz="1800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063" indent="0">
              <a:buNone/>
              <a:defRPr sz="2000" b="1"/>
            </a:lvl2pPr>
            <a:lvl3pPr marL="914126" indent="0">
              <a:buNone/>
              <a:defRPr sz="1800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E93DF-94FC-4772-BC05-0B4BAB69B41D}" type="datetimeFigureOut">
              <a:rPr lang="en-US" smtClean="0"/>
              <a:t>5/30/2023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7910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E93DF-94FC-4772-BC05-0B4BAB69B41D}" type="datetimeFigureOut">
              <a:rPr lang="en-US" smtClean="0"/>
              <a:t>5/30/2023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0597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6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6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E93DF-94FC-4772-BC05-0B4BAB69B41D}" type="datetimeFigureOut">
              <a:rPr lang="en-US" smtClean="0"/>
              <a:t>5/30/2023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1" y="736219"/>
            <a:ext cx="1226904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1" name="Footer Placeholder 4"/>
          <p:cNvSpPr txBox="1">
            <a:spLocks/>
          </p:cNvSpPr>
          <p:nvPr userDrawn="1"/>
        </p:nvSpPr>
        <p:spPr>
          <a:xfrm>
            <a:off x="1599028" y="6416676"/>
            <a:ext cx="97561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 cap="all" baseline="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tRSA</a:t>
            </a:r>
            <a:r>
              <a:rPr lang="en-US" sz="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- 1800</a:t>
            </a:r>
            <a:r>
              <a:rPr lang="en-US" sz="800" baseline="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Diagonal Road, Suite 200, Alexandria, VA 22314 – 877.770.9274 - TRSA.ORG</a:t>
            </a:r>
            <a:endParaRPr lang="en-US" sz="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Footer Placeholder 4"/>
          <p:cNvSpPr txBox="1">
            <a:spLocks/>
          </p:cNvSpPr>
          <p:nvPr userDrawn="1"/>
        </p:nvSpPr>
        <p:spPr>
          <a:xfrm>
            <a:off x="1446589" y="76200"/>
            <a:ext cx="97561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 cap="all" baseline="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0429" y="5604753"/>
            <a:ext cx="1371957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227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7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1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7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D9BE93DF-94FC-4772-BC05-0B4BAB69B41D}" type="datetimeFigureOut">
              <a:rPr lang="en-US" smtClean="0"/>
              <a:t>5/30/2023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DC1BBB0-96F0-4077-A278-0F3FB5C104D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1" y="6096000"/>
            <a:ext cx="4770751" cy="762000"/>
          </a:xfrm>
          <a:prstGeom prst="rect">
            <a:avLst/>
          </a:prstGeom>
          <a:solidFill>
            <a:schemeClr val="bg1"/>
          </a:solidFill>
          <a:ln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ooter Placeholder 4"/>
          <p:cNvSpPr txBox="1">
            <a:spLocks/>
          </p:cNvSpPr>
          <p:nvPr userDrawn="1"/>
        </p:nvSpPr>
        <p:spPr>
          <a:xfrm>
            <a:off x="1599028" y="6416676"/>
            <a:ext cx="97561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 cap="all" baseline="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800" dirty="0" err="1">
                <a:latin typeface="Arial" pitchFamily="34" charset="0"/>
                <a:cs typeface="Arial" pitchFamily="34" charset="0"/>
              </a:rPr>
              <a:t>tRSA</a:t>
            </a:r>
            <a:r>
              <a:rPr lang="en-US" sz="800" dirty="0">
                <a:latin typeface="Arial" pitchFamily="34" charset="0"/>
                <a:cs typeface="Arial" pitchFamily="34" charset="0"/>
              </a:rPr>
              <a:t> - 1800</a:t>
            </a:r>
            <a:r>
              <a:rPr lang="en-US" sz="800" baseline="0" dirty="0">
                <a:latin typeface="Arial" pitchFamily="34" charset="0"/>
                <a:cs typeface="Arial" pitchFamily="34" charset="0"/>
              </a:rPr>
              <a:t> Diagonal Road, Suite 200, Alexandria, VA 22314 – 877.770.9274 - TRSA.ORG</a:t>
            </a:r>
            <a:endParaRPr lang="en-US" sz="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Footer Placeholder 4"/>
          <p:cNvSpPr txBox="1">
            <a:spLocks/>
          </p:cNvSpPr>
          <p:nvPr userDrawn="1"/>
        </p:nvSpPr>
        <p:spPr>
          <a:xfrm>
            <a:off x="4800262" y="76200"/>
            <a:ext cx="64024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 cap="all" baseline="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60188"/>
            <a:ext cx="1371957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435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6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1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063" indent="0">
              <a:buNone/>
              <a:defRPr sz="2800"/>
            </a:lvl2pPr>
            <a:lvl3pPr marL="914126" indent="0">
              <a:buNone/>
              <a:defRPr sz="2400"/>
            </a:lvl3pPr>
            <a:lvl4pPr marL="1371189" indent="0">
              <a:buNone/>
              <a:defRPr sz="2000"/>
            </a:lvl4pPr>
            <a:lvl5pPr marL="1828251" indent="0">
              <a:buNone/>
              <a:defRPr sz="2000"/>
            </a:lvl5pPr>
            <a:lvl6pPr marL="2285314" indent="0">
              <a:buNone/>
              <a:defRPr sz="2000"/>
            </a:lvl6pPr>
            <a:lvl7pPr marL="2742377" indent="0">
              <a:buNone/>
              <a:defRPr sz="2000"/>
            </a:lvl7pPr>
            <a:lvl8pPr marL="3199440" indent="0">
              <a:buNone/>
              <a:defRPr sz="2000"/>
            </a:lvl8pPr>
            <a:lvl9pPr marL="3656503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E93DF-94FC-4772-BC05-0B4BAB69B41D}" type="datetimeFigureOut">
              <a:rPr lang="en-US" smtClean="0"/>
              <a:t>5/30/2023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86185" y="6459787"/>
            <a:ext cx="4822804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096000"/>
            <a:ext cx="11882962" cy="762000"/>
          </a:xfrm>
          <a:prstGeom prst="rect">
            <a:avLst/>
          </a:prstGeom>
          <a:solidFill>
            <a:schemeClr val="bg1"/>
          </a:solidFill>
          <a:ln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ooter Placeholder 4"/>
          <p:cNvSpPr txBox="1">
            <a:spLocks/>
          </p:cNvSpPr>
          <p:nvPr userDrawn="1"/>
        </p:nvSpPr>
        <p:spPr>
          <a:xfrm>
            <a:off x="1599028" y="6416676"/>
            <a:ext cx="97561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 cap="all" baseline="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800" dirty="0">
                <a:latin typeface="Arial" pitchFamily="34" charset="0"/>
                <a:cs typeface="Arial" pitchFamily="34" charset="0"/>
              </a:rPr>
              <a:t>@2019tRSA - 1800</a:t>
            </a:r>
            <a:r>
              <a:rPr lang="en-US" sz="800" baseline="0" dirty="0">
                <a:latin typeface="Arial" pitchFamily="34" charset="0"/>
                <a:cs typeface="Arial" pitchFamily="34" charset="0"/>
              </a:rPr>
              <a:t> Diagonal Road, Suite 200, Alexandria, VA 22314 – 877.770.9274 - TRSA.ORG</a:t>
            </a:r>
            <a:endParaRPr lang="en-US" sz="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Footer Placeholder 4"/>
          <p:cNvSpPr txBox="1">
            <a:spLocks/>
          </p:cNvSpPr>
          <p:nvPr userDrawn="1"/>
        </p:nvSpPr>
        <p:spPr>
          <a:xfrm>
            <a:off x="4952702" y="76200"/>
            <a:ext cx="62500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 cap="all" baseline="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7" y="6146260"/>
            <a:ext cx="1371957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632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E93DF-94FC-4772-BC05-0B4BAB69B41D}" type="datetimeFigureOut">
              <a:rPr lang="en-US" smtClean="0"/>
              <a:t>5/30/2023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165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6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6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E93DF-94FC-4772-BC05-0B4BAB69B41D}" type="datetimeFigureOut">
              <a:rPr lang="en-US" smtClean="0"/>
              <a:t>5/30/2023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1" y="736219"/>
            <a:ext cx="1226904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0" name="Footer Placeholder 4"/>
          <p:cNvSpPr txBox="1">
            <a:spLocks/>
          </p:cNvSpPr>
          <p:nvPr userDrawn="1"/>
        </p:nvSpPr>
        <p:spPr>
          <a:xfrm>
            <a:off x="1599028" y="6416676"/>
            <a:ext cx="97561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 cap="all" baseline="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tRSA</a:t>
            </a:r>
            <a:r>
              <a:rPr lang="en-US" sz="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- 1800</a:t>
            </a:r>
            <a:r>
              <a:rPr lang="en-US" sz="800" baseline="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Diagonal Road, Suite 200, Alexandria, VA 22314 – 877.770.9274 - TRSA.ORG</a:t>
            </a:r>
            <a:endParaRPr lang="en-US" sz="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Footer Placeholder 4"/>
          <p:cNvSpPr txBox="1">
            <a:spLocks/>
          </p:cNvSpPr>
          <p:nvPr userDrawn="1"/>
        </p:nvSpPr>
        <p:spPr>
          <a:xfrm>
            <a:off x="1446589" y="76200"/>
            <a:ext cx="97561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 cap="all" baseline="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0691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38242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23021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i="0">
                <a:solidFill>
                  <a:schemeClr val="tx1"/>
                </a:solidFill>
                <a:latin typeface="Gill Sans MT" panose="020B0502020104020203" pitchFamily="34" charset="0"/>
              </a:defRPr>
            </a:lvl1pPr>
          </a:lstStyle>
          <a:p>
            <a:fld id="{89E7561E-234D-4B3F-BD06-6CCA0D2584EA}" type="datetimeFigureOut">
              <a:rPr lang="en-US" smtClean="0"/>
              <a:pPr/>
              <a:t>5/30/2023</a:t>
            </a:fld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9FE7386-A4CC-46C3-9571-9F214805D56E}"/>
              </a:ext>
            </a:extLst>
          </p:cNvPr>
          <p:cNvSpPr txBox="1"/>
          <p:nvPr userDrawn="1"/>
        </p:nvSpPr>
        <p:spPr>
          <a:xfrm>
            <a:off x="2743976" y="6220390"/>
            <a:ext cx="73319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i="0" dirty="0">
                <a:latin typeface="Gill Sans MT" panose="020B0502020104020203" pitchFamily="34" charset="0"/>
              </a:rPr>
              <a:t>TRSA • 1800 DIAGONAL ROAD, SUITE 200, ALEXANDRIA, VA 22314 • 877-770-9274 • TRSA.ORG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934AB70-3915-4BBF-A1F0-889E91672299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4560" y="5881601"/>
            <a:ext cx="1467196" cy="733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752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4" r:id="rId1"/>
    <p:sldLayoutId id="2147484095" r:id="rId2"/>
    <p:sldLayoutId id="2147484096" r:id="rId3"/>
    <p:sldLayoutId id="2147484097" r:id="rId4"/>
    <p:sldLayoutId id="2147484098" r:id="rId5"/>
    <p:sldLayoutId id="2147484099" r:id="rId6"/>
    <p:sldLayoutId id="2147484100" r:id="rId7"/>
    <p:sldLayoutId id="2147484101" r:id="rId8"/>
    <p:sldLayoutId id="2147484102" r:id="rId9"/>
    <p:sldLayoutId id="2147484103" r:id="rId10"/>
    <p:sldLayoutId id="214748410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 cap="none" spc="0">
          <a:ln w="0"/>
          <a:solidFill>
            <a:schemeClr val="tx1"/>
          </a:solidFill>
          <a:effectLst>
            <a:outerShdw blurRad="38100" dist="19050" dir="2700000" algn="tl" rotWithShape="0">
              <a:schemeClr val="dk1">
                <a:alpha val="40000"/>
              </a:scheme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tx2"/>
          </a:solidFill>
          <a:latin typeface="Gill Sans MT" panose="020B0502020104020203" pitchFamily="34" charset="0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tx2"/>
          </a:solidFill>
          <a:latin typeface="Gill Sans MT" panose="020B0502020104020203" pitchFamily="34" charset="0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tx2"/>
          </a:solidFill>
          <a:latin typeface="Gill Sans MT" panose="020B0502020104020203" pitchFamily="34" charset="0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tx2"/>
          </a:solidFill>
          <a:latin typeface="Gill Sans MT" panose="020B0502020104020203" pitchFamily="34" charset="0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tx2"/>
          </a:solidFill>
          <a:latin typeface="Gill Sans MT" panose="020B0502020104020203" pitchFamily="34" charset="0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6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6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5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1" y="6459787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D9BE93DF-94FC-4772-BC05-0B4BAB69B41D}" type="datetimeFigureOut">
              <a:rPr lang="en-US" smtClean="0"/>
              <a:t>5/30/2023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9" y="6459787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FFFFFF"/>
                </a:solidFill>
              </a:defRPr>
            </a:lvl1pPr>
          </a:lstStyle>
          <a:p>
            <a:fld id="{7DC1BBB0-96F0-4077-A278-0F3FB5C104D3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ooter Placeholder 4"/>
          <p:cNvSpPr txBox="1">
            <a:spLocks/>
          </p:cNvSpPr>
          <p:nvPr userDrawn="1"/>
        </p:nvSpPr>
        <p:spPr>
          <a:xfrm>
            <a:off x="1599028" y="6416676"/>
            <a:ext cx="97561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 cap="all" baseline="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tRSA</a:t>
            </a:r>
            <a:r>
              <a:rPr lang="en-US" sz="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- 1800</a:t>
            </a:r>
            <a:r>
              <a:rPr lang="en-US" sz="800" baseline="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Diagonal Road, Suite 200, Alexandria, VA 22314 – 877.770.9274 - TRSA.ORG</a:t>
            </a:r>
            <a:endParaRPr lang="en-US" sz="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Footer Placeholder 4"/>
          <p:cNvSpPr txBox="1">
            <a:spLocks/>
          </p:cNvSpPr>
          <p:nvPr userDrawn="1"/>
        </p:nvSpPr>
        <p:spPr>
          <a:xfrm>
            <a:off x="1446589" y="76200"/>
            <a:ext cx="97561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 cap="all" baseline="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0429" y="5604753"/>
            <a:ext cx="1371957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714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08" r:id="rId1"/>
    <p:sldLayoutId id="2147484209" r:id="rId2"/>
    <p:sldLayoutId id="2147484210" r:id="rId3"/>
    <p:sldLayoutId id="2147484211" r:id="rId4"/>
    <p:sldLayoutId id="2147484212" r:id="rId5"/>
    <p:sldLayoutId id="2147484213" r:id="rId6"/>
    <p:sldLayoutId id="2147484214" r:id="rId7"/>
    <p:sldLayoutId id="2147484215" r:id="rId8"/>
    <p:sldLayoutId id="2147484216" r:id="rId9"/>
    <p:sldLayoutId id="2147484217" r:id="rId10"/>
    <p:sldLayoutId id="2147484218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126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13" indent="-91413" algn="l" defTabSz="914126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3933" indent="-182825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758" indent="-182825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583" indent="-182825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408" indent="-182825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099670" indent="-228531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299610" indent="-228531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499550" indent="-228531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699490" indent="-228531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2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91412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91412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91412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91412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91412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91412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91412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91412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037CE5-B7D7-4796-B063-8BC7C606FB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2520" y="2416029"/>
            <a:ext cx="9966960" cy="1132368"/>
          </a:xfrm>
        </p:spPr>
        <p:txBody>
          <a:bodyPr/>
          <a:lstStyle/>
          <a:p>
            <a:r>
              <a:rPr lang="en-US" cap="none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TRSA Template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4A4FC0-59CA-419F-B187-77E7B13E21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2070" y="4020636"/>
            <a:ext cx="8767860" cy="1388165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tx2"/>
                </a:solidFill>
                <a:latin typeface="Dubai Medium" panose="020B0603030403030204" pitchFamily="34" charset="-78"/>
                <a:cs typeface="Dubai Medium" panose="020B0603030403030204" pitchFamily="34" charset="-78"/>
              </a:rPr>
              <a:t>Name – Title 1</a:t>
            </a:r>
          </a:p>
          <a:p>
            <a:r>
              <a:rPr lang="en-US" sz="2800" dirty="0">
                <a:solidFill>
                  <a:schemeClr val="tx2"/>
                </a:solidFill>
                <a:latin typeface="Dubai Medium" panose="020B0603030403030204" pitchFamily="34" charset="-78"/>
                <a:cs typeface="Dubai Medium" panose="020B0603030403030204" pitchFamily="34" charset="-78"/>
              </a:rPr>
              <a:t>Name – Title 2</a:t>
            </a:r>
          </a:p>
        </p:txBody>
      </p:sp>
    </p:spTree>
    <p:extLst>
      <p:ext uri="{BB962C8B-B14F-4D97-AF65-F5344CB8AC3E}">
        <p14:creationId xmlns:p14="http://schemas.microsoft.com/office/powerpoint/2010/main" val="315275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85E9BA-572F-4B4D-92D1-3E89DA3BE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TRSA Template Header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370A24-5096-4D1D-A4D7-FA9889ECE6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2"/>
                </a:solidFill>
                <a:latin typeface="Dubai Medium" panose="020B0603030403030204" pitchFamily="34" charset="-78"/>
                <a:cs typeface="Dubai Medium" panose="020B0603030403030204" pitchFamily="34" charset="-78"/>
              </a:rPr>
              <a:t>Place body content here</a:t>
            </a:r>
          </a:p>
          <a:p>
            <a:pPr lvl="1"/>
            <a:r>
              <a:rPr lang="en-US" dirty="0">
                <a:solidFill>
                  <a:schemeClr val="tx2"/>
                </a:solidFill>
                <a:latin typeface="Dubai Medium" panose="020B0603030403030204" pitchFamily="34" charset="-78"/>
                <a:cs typeface="Dubai Medium" panose="020B0603030403030204" pitchFamily="34" charset="-78"/>
              </a:rPr>
              <a:t>Place body content here</a:t>
            </a:r>
          </a:p>
          <a:p>
            <a:r>
              <a:rPr lang="en-US" dirty="0">
                <a:solidFill>
                  <a:schemeClr val="tx2"/>
                </a:solidFill>
                <a:latin typeface="Dubai Medium" panose="020B0603030403030204" pitchFamily="34" charset="-78"/>
                <a:cs typeface="Dubai Medium" panose="020B0603030403030204" pitchFamily="34" charset="-78"/>
              </a:rPr>
              <a:t>Place body content here</a:t>
            </a:r>
          </a:p>
          <a:p>
            <a:pPr lvl="1"/>
            <a:r>
              <a:rPr lang="en-US" dirty="0">
                <a:latin typeface="Dubai Medium" panose="020B0603030403030204" pitchFamily="34" charset="-78"/>
                <a:cs typeface="Dubai Medium" panose="020B0603030403030204" pitchFamily="34" charset="-78"/>
              </a:rPr>
              <a:t>Place body content here</a:t>
            </a:r>
            <a:endParaRPr lang="en-US" dirty="0">
              <a:solidFill>
                <a:schemeClr val="tx2"/>
              </a:solidFill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183607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144D1-8051-4792-8C60-3A7369EB0D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Q&amp;A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8B5A3C-BA22-46A6-8BF5-B081C363CE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" indent="0" algn="ctr">
              <a:buNone/>
            </a:pPr>
            <a:endParaRPr lang="en-US" sz="4000" dirty="0"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10994757"/>
      </p:ext>
    </p:extLst>
  </p:cSld>
  <p:clrMapOvr>
    <a:masterClrMapping/>
  </p:clrMapOvr>
</p:sld>
</file>

<file path=ppt/theme/theme1.xml><?xml version="1.0" encoding="utf-8"?>
<a:theme xmlns:a="http://schemas.openxmlformats.org/drawingml/2006/main" name="Basis">
  <a:themeElements>
    <a:clrScheme name="Custom 1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C00000"/>
      </a:accent1>
      <a:accent2>
        <a:srgbClr val="C00000"/>
      </a:accent2>
      <a:accent3>
        <a:srgbClr val="C00000"/>
      </a:accent3>
      <a:accent4>
        <a:srgbClr val="C00000"/>
      </a:accent4>
      <a:accent5>
        <a:srgbClr val="C00000"/>
      </a:accent5>
      <a:accent6>
        <a:srgbClr val="B22600"/>
      </a:accent6>
      <a:hlink>
        <a:srgbClr val="C00000"/>
      </a:hlink>
      <a:folHlink>
        <a:srgbClr val="505046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63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446C221D-F63F-4DD8-B509-CFE168687BF2}"/>
    </a:ext>
  </a:extLst>
</a:theme>
</file>

<file path=ppt/theme/theme2.xml><?xml version="1.0" encoding="utf-8"?>
<a:theme xmlns:a="http://schemas.openxmlformats.org/drawingml/2006/main" name="Retrospect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Trebuchet MS">
      <a:majorFont>
        <a:latin typeface="Trebuchet MS" panose="020B0603020202020204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AE1B3F86133754EB62DB5FA3BB16294" ma:contentTypeVersion="20" ma:contentTypeDescription="Create a new document." ma:contentTypeScope="" ma:versionID="ddd2bd031f202cb82ba1b8e44fffd6b4">
  <xsd:schema xmlns:xsd="http://www.w3.org/2001/XMLSchema" xmlns:xs="http://www.w3.org/2001/XMLSchema" xmlns:p="http://schemas.microsoft.com/office/2006/metadata/properties" xmlns:ns2="98f4d713-a15a-45de-ae71-698a8043e5df" xmlns:ns3="2677505f-48f8-4e39-b278-4587cffcc40a" targetNamespace="http://schemas.microsoft.com/office/2006/metadata/properties" ma:root="true" ma:fieldsID="dfbca0d297822fc4ac49b44823fe6386" ns2:_="" ns3:_="">
    <xsd:import namespace="98f4d713-a15a-45de-ae71-698a8043e5df"/>
    <xsd:import namespace="2677505f-48f8-4e39-b278-4587cffcc40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  <xsd:element ref="ns2:hyperlink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f4d713-a15a-45de-ae71-698a8043e5d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d9be231c-6326-4f2f-8a94-6a889b44453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  <xsd:element name="hyperlink" ma:index="27" nillable="true" ma:displayName="hyperlink" ma:format="Hyperlink" ma:internalName="hyperlink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677505f-48f8-4e39-b278-4587cffcc40a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6a0bf6d6-31e4-482c-b8ba-8c096151acf8}" ma:internalName="TaxCatchAll" ma:showField="CatchAllData" ma:web="2677505f-48f8-4e39-b278-4587cffcc40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677505f-48f8-4e39-b278-4587cffcc40a" xsi:nil="true"/>
    <lcf76f155ced4ddcb4097134ff3c332f xmlns="98f4d713-a15a-45de-ae71-698a8043e5df">
      <Terms xmlns="http://schemas.microsoft.com/office/infopath/2007/PartnerControls"/>
    </lcf76f155ced4ddcb4097134ff3c332f>
    <hyperlink xmlns="98f4d713-a15a-45de-ae71-698a8043e5df">
      <Url xsi:nil="true"/>
      <Description xsi:nil="true"/>
    </hyperlink>
  </documentManagement>
</p:properties>
</file>

<file path=customXml/itemProps1.xml><?xml version="1.0" encoding="utf-8"?>
<ds:datastoreItem xmlns:ds="http://schemas.openxmlformats.org/officeDocument/2006/customXml" ds:itemID="{86C2A3FF-F4FB-4CCE-A75A-F3B074D27E2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477338B-3E71-4C63-8EE7-872EB74BF19A}"/>
</file>

<file path=customXml/itemProps3.xml><?xml version="1.0" encoding="utf-8"?>
<ds:datastoreItem xmlns:ds="http://schemas.openxmlformats.org/officeDocument/2006/customXml" ds:itemID="{4BF6F5F5-CD12-464D-95B4-44DDC811B986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2677505f-48f8-4e39-b278-4587cffcc40a"/>
    <ds:schemaRef ds:uri="98f4d713-a15a-45de-ae71-698a8043e5df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132</TotalTime>
  <Words>33</Words>
  <Application>Microsoft Office PowerPoint</Application>
  <PresentationFormat>Widescreen</PresentationFormat>
  <Paragraphs>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Corbel</vt:lpstr>
      <vt:lpstr>Dubai Medium</vt:lpstr>
      <vt:lpstr>Gill Sans MT</vt:lpstr>
      <vt:lpstr>Trebuchet MS</vt:lpstr>
      <vt:lpstr>Basis</vt:lpstr>
      <vt:lpstr>Retrospect</vt:lpstr>
      <vt:lpstr>TRSA Template Title</vt:lpstr>
      <vt:lpstr>TRSA Template Header</vt:lpstr>
      <vt:lpstr>Q&amp;A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TRSA Template Title</dc:title>
  <dc:creator>Emily Siegfried</dc:creator>
  <cp:lastModifiedBy>Salita Jones</cp:lastModifiedBy>
  <cp:revision>28</cp:revision>
  <dcterms:created xsi:type="dcterms:W3CDTF">2019-08-14T16:10:05Z</dcterms:created>
  <dcterms:modified xsi:type="dcterms:W3CDTF">2023-05-30T15:37:28Z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0x0101003AE1B3F86133754EB62DB5FA3BB16294</vt:lpwstr>
  </property>
  <property fmtid="{D5CDD505-2E9C-101B-9397-08002B2CF9AE}" pid="3" name="Order">
    <vt:r8>1725800</vt:r8>
  </property>
</Properties>
</file>